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1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notesSlides/notesSlide8.xml" ContentType="application/vnd.openxmlformats-officedocument.presentationml.notesSlid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9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10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1.xml" ContentType="application/vnd.openxmlformats-officedocument.presentationml.notes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2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13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14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15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9" r:id="rId8"/>
    <p:sldId id="272" r:id="rId9"/>
    <p:sldId id="258" r:id="rId10"/>
    <p:sldId id="259" r:id="rId11"/>
    <p:sldId id="268" r:id="rId12"/>
    <p:sldId id="271" r:id="rId13"/>
    <p:sldId id="260" r:id="rId14"/>
    <p:sldId id="270" r:id="rId15"/>
    <p:sldId id="274" r:id="rId16"/>
    <p:sldId id="261" r:id="rId17"/>
  </p:sldIdLst>
  <p:sldSz cx="9144000" cy="6858000" type="screen4x3"/>
  <p:notesSz cx="67945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60" d="100"/>
          <a:sy n="60" d="100"/>
        </p:scale>
        <p:origin x="-130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-2646" y="-114"/>
      </p:cViewPr>
      <p:guideLst>
        <p:guide orient="horz" pos="3124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0.xml"/><Relationship Id="rId1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3A4846-FF00-43F1-9D1C-08CE39868E5D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38B5F967-0DBE-47B0-AF97-2E649174798F}">
      <dgm:prSet phldrT="[Text]" custT="1"/>
      <dgm:spPr/>
      <dgm:t>
        <a:bodyPr/>
        <a:lstStyle/>
        <a:p>
          <a:pPr algn="ctr"/>
          <a:r>
            <a:rPr lang="en-US" sz="1800" b="1"/>
            <a:t>Human- Centered Knowledge</a:t>
          </a:r>
        </a:p>
      </dgm:t>
    </dgm:pt>
    <dgm:pt modelId="{D9FF0419-F61C-406D-A8ED-018BD8840C43}" type="parTrans" cxnId="{EFABDC84-A9DD-48F9-B6C1-67437A3E9E59}">
      <dgm:prSet/>
      <dgm:spPr/>
      <dgm:t>
        <a:bodyPr/>
        <a:lstStyle/>
        <a:p>
          <a:pPr algn="ctr"/>
          <a:endParaRPr lang="en-US" sz="2800"/>
        </a:p>
      </dgm:t>
    </dgm:pt>
    <dgm:pt modelId="{15F399DB-C065-493E-91D5-3CED059BF4D2}" type="sibTrans" cxnId="{EFABDC84-A9DD-48F9-B6C1-67437A3E9E59}">
      <dgm:prSet/>
      <dgm:spPr/>
      <dgm:t>
        <a:bodyPr/>
        <a:lstStyle/>
        <a:p>
          <a:pPr algn="ctr"/>
          <a:endParaRPr lang="en-US" sz="2800"/>
        </a:p>
      </dgm:t>
    </dgm:pt>
    <dgm:pt modelId="{294B5E73-2069-4543-9E3E-B403386CA116}">
      <dgm:prSet phldrT="[Text]" custT="1"/>
      <dgm:spPr/>
      <dgm:t>
        <a:bodyPr/>
        <a:lstStyle/>
        <a:p>
          <a:pPr algn="ctr"/>
          <a:r>
            <a:rPr lang="en-US" sz="1600" b="1" dirty="0"/>
            <a:t>Evolutionary</a:t>
          </a:r>
          <a:endParaRPr lang="en-US" sz="1400" b="1" dirty="0"/>
        </a:p>
      </dgm:t>
    </dgm:pt>
    <dgm:pt modelId="{DCC028DD-9877-4784-8797-C0B44A0063D2}" type="parTrans" cxnId="{52A33AF5-6B3F-4350-AC7B-FADA38708544}">
      <dgm:prSet custT="1"/>
      <dgm:spPr/>
      <dgm:t>
        <a:bodyPr/>
        <a:lstStyle/>
        <a:p>
          <a:pPr algn="ctr"/>
          <a:endParaRPr lang="en-US" sz="800"/>
        </a:p>
      </dgm:t>
    </dgm:pt>
    <dgm:pt modelId="{E0D68B11-4F0C-4D7C-A7E0-A1380282F8AB}" type="sibTrans" cxnId="{52A33AF5-6B3F-4350-AC7B-FADA38708544}">
      <dgm:prSet/>
      <dgm:spPr/>
      <dgm:t>
        <a:bodyPr/>
        <a:lstStyle/>
        <a:p>
          <a:pPr algn="ctr"/>
          <a:endParaRPr lang="en-US" sz="2800"/>
        </a:p>
      </dgm:t>
    </dgm:pt>
    <dgm:pt modelId="{BB1D61F6-0207-4B11-9358-EFEC58EB5EAA}">
      <dgm:prSet phldrT="[Text]" custT="1"/>
      <dgm:spPr/>
      <dgm:t>
        <a:bodyPr/>
        <a:lstStyle/>
        <a:p>
          <a:pPr algn="ctr"/>
          <a:r>
            <a:rPr lang="en-US" sz="1600" b="1" dirty="0"/>
            <a:t>Value-based &amp;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Ethical</a:t>
          </a:r>
          <a:endParaRPr lang="en-US" sz="1600" b="1" dirty="0"/>
        </a:p>
      </dgm:t>
    </dgm:pt>
    <dgm:pt modelId="{C158B911-FC4C-45F4-9242-83CCCF2BB0A8}" type="parTrans" cxnId="{088CB4EF-4691-4B6C-98CE-097194CFBBA1}">
      <dgm:prSet custT="1"/>
      <dgm:spPr/>
      <dgm:t>
        <a:bodyPr/>
        <a:lstStyle/>
        <a:p>
          <a:pPr algn="ctr"/>
          <a:endParaRPr lang="en-US" sz="800"/>
        </a:p>
      </dgm:t>
    </dgm:pt>
    <dgm:pt modelId="{0B1A350D-CE78-45EE-9E18-E201E189688C}" type="sibTrans" cxnId="{088CB4EF-4691-4B6C-98CE-097194CFBBA1}">
      <dgm:prSet/>
      <dgm:spPr/>
      <dgm:t>
        <a:bodyPr/>
        <a:lstStyle/>
        <a:p>
          <a:pPr algn="ctr"/>
          <a:endParaRPr lang="en-US" sz="2800"/>
        </a:p>
      </dgm:t>
    </dgm:pt>
    <dgm:pt modelId="{5B4AB4B2-8BF5-4373-9A8C-6E7CD3D407E7}">
      <dgm:prSet phldrT="[Text]" custT="1"/>
      <dgm:spPr/>
      <dgm:t>
        <a:bodyPr/>
        <a:lstStyle/>
        <a:p>
          <a:pPr algn="ctr"/>
          <a:r>
            <a:rPr lang="en-US" sz="1600" b="1" dirty="0"/>
            <a:t>Responsible &amp; Accountable</a:t>
          </a:r>
        </a:p>
      </dgm:t>
    </dgm:pt>
    <dgm:pt modelId="{03977DC1-7C93-434F-8E23-0E18C6F65E2B}" type="parTrans" cxnId="{3B54DF9B-9E6F-46F4-ABB9-9EE0C46527AA}">
      <dgm:prSet custT="1"/>
      <dgm:spPr/>
      <dgm:t>
        <a:bodyPr/>
        <a:lstStyle/>
        <a:p>
          <a:pPr algn="ctr"/>
          <a:endParaRPr lang="en-US" sz="800"/>
        </a:p>
      </dgm:t>
    </dgm:pt>
    <dgm:pt modelId="{449F494C-891C-44FC-9011-14914B7475DC}" type="sibTrans" cxnId="{3B54DF9B-9E6F-46F4-ABB9-9EE0C46527AA}">
      <dgm:prSet/>
      <dgm:spPr/>
      <dgm:t>
        <a:bodyPr/>
        <a:lstStyle/>
        <a:p>
          <a:pPr algn="ctr"/>
          <a:endParaRPr lang="en-US" sz="2800"/>
        </a:p>
      </dgm:t>
    </dgm:pt>
    <dgm:pt modelId="{70870578-F47B-475C-8B05-A2CFC1F79F66}">
      <dgm:prSet phldrT="[Text]" custT="1"/>
      <dgm:spPr/>
      <dgm:t>
        <a:bodyPr/>
        <a:lstStyle/>
        <a:p>
          <a:pPr algn="ctr"/>
          <a:r>
            <a:rPr lang="en-US" sz="1600" b="1" dirty="0" smtClean="0"/>
            <a:t>Constructive</a:t>
          </a:r>
          <a:br>
            <a:rPr lang="en-US" sz="1600" b="1" dirty="0" smtClean="0"/>
          </a:br>
          <a:r>
            <a:rPr lang="en-US" sz="1600" b="1" dirty="0" smtClean="0"/>
            <a:t> </a:t>
          </a:r>
          <a:r>
            <a:rPr lang="en-US" sz="1600" b="1" dirty="0"/>
            <a:t>&amp;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Creative</a:t>
          </a:r>
          <a:endParaRPr lang="en-US" sz="1600" b="1" dirty="0"/>
        </a:p>
      </dgm:t>
    </dgm:pt>
    <dgm:pt modelId="{84BC3E3E-3D7A-4F17-AA30-C6A4CB2DF7BE}" type="parTrans" cxnId="{5E1B6055-77BC-48AD-A1C6-5E80EFE02864}">
      <dgm:prSet custT="1"/>
      <dgm:spPr/>
      <dgm:t>
        <a:bodyPr/>
        <a:lstStyle/>
        <a:p>
          <a:pPr algn="ctr"/>
          <a:endParaRPr lang="en-US" sz="800"/>
        </a:p>
      </dgm:t>
    </dgm:pt>
    <dgm:pt modelId="{A9E43E38-DA54-4AA8-A0F7-46504D142C00}" type="sibTrans" cxnId="{5E1B6055-77BC-48AD-A1C6-5E80EFE02864}">
      <dgm:prSet/>
      <dgm:spPr/>
      <dgm:t>
        <a:bodyPr/>
        <a:lstStyle/>
        <a:p>
          <a:pPr algn="ctr"/>
          <a:endParaRPr lang="en-US" sz="2800"/>
        </a:p>
      </dgm:t>
    </dgm:pt>
    <dgm:pt modelId="{DAF97D7B-FC35-4BE6-A122-739F32426BFC}">
      <dgm:prSet phldrT="[Text]" custT="1"/>
      <dgm:spPr/>
      <dgm:t>
        <a:bodyPr/>
        <a:lstStyle/>
        <a:p>
          <a:pPr algn="ctr"/>
          <a:r>
            <a:rPr lang="en-US" sz="1600" b="1" dirty="0"/>
            <a:t>Total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&amp; </a:t>
          </a:r>
          <a:br>
            <a:rPr lang="en-US" sz="1600" b="1" dirty="0" smtClean="0"/>
          </a:br>
          <a:r>
            <a:rPr lang="en-US" sz="1600" b="1" dirty="0" smtClean="0"/>
            <a:t>Integral</a:t>
          </a:r>
          <a:endParaRPr lang="en-US" sz="1600" b="1" dirty="0"/>
        </a:p>
      </dgm:t>
    </dgm:pt>
    <dgm:pt modelId="{C1BB49E6-9FF8-4D5D-BE6A-3EAE458158D1}" type="parTrans" cxnId="{C77A2829-8734-481A-AD8B-7C034F9BAC9D}">
      <dgm:prSet custT="1"/>
      <dgm:spPr/>
      <dgm:t>
        <a:bodyPr/>
        <a:lstStyle/>
        <a:p>
          <a:pPr algn="ctr"/>
          <a:endParaRPr lang="en-US" sz="800"/>
        </a:p>
      </dgm:t>
    </dgm:pt>
    <dgm:pt modelId="{1BF4C379-1EE0-4078-85BA-1E2DA7FE32EB}" type="sibTrans" cxnId="{C77A2829-8734-481A-AD8B-7C034F9BAC9D}">
      <dgm:prSet/>
      <dgm:spPr/>
      <dgm:t>
        <a:bodyPr/>
        <a:lstStyle/>
        <a:p>
          <a:pPr algn="ctr"/>
          <a:endParaRPr lang="en-US" sz="2800"/>
        </a:p>
      </dgm:t>
    </dgm:pt>
    <dgm:pt modelId="{339F4B2E-A4E3-4EA8-886A-678579705E0E}">
      <dgm:prSet phldrT="[Text]" custT="1"/>
      <dgm:spPr/>
      <dgm:t>
        <a:bodyPr/>
        <a:lstStyle/>
        <a:p>
          <a:pPr algn="ctr"/>
          <a:r>
            <a:rPr lang="en-US" sz="1600" b="1" dirty="0"/>
            <a:t>Powerful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&amp; </a:t>
          </a:r>
          <a:br>
            <a:rPr lang="en-US" sz="1600" b="1" dirty="0" smtClean="0"/>
          </a:br>
          <a:r>
            <a:rPr lang="en-US" sz="1600" b="1" dirty="0" smtClean="0"/>
            <a:t>Effective</a:t>
          </a:r>
          <a:endParaRPr lang="en-US" sz="1600" b="1" dirty="0"/>
        </a:p>
      </dgm:t>
    </dgm:pt>
    <dgm:pt modelId="{75431C49-4642-4BA5-899F-7A5BD9C674A8}" type="parTrans" cxnId="{EE8DFC9C-237D-45B2-BB77-A4E4A68EF3CD}">
      <dgm:prSet custT="1"/>
      <dgm:spPr/>
      <dgm:t>
        <a:bodyPr/>
        <a:lstStyle/>
        <a:p>
          <a:pPr algn="ctr"/>
          <a:endParaRPr lang="en-US" sz="800"/>
        </a:p>
      </dgm:t>
    </dgm:pt>
    <dgm:pt modelId="{8CC737EC-2ED0-4F60-BCF6-45EBF41842AD}" type="sibTrans" cxnId="{EE8DFC9C-237D-45B2-BB77-A4E4A68EF3CD}">
      <dgm:prSet/>
      <dgm:spPr/>
      <dgm:t>
        <a:bodyPr/>
        <a:lstStyle/>
        <a:p>
          <a:pPr algn="ctr"/>
          <a:endParaRPr lang="en-US" sz="2800"/>
        </a:p>
      </dgm:t>
    </dgm:pt>
    <dgm:pt modelId="{0941726F-D0C7-43F2-9E1C-996A5E89304A}">
      <dgm:prSet phldrT="[Text]" custT="1"/>
      <dgm:spPr/>
      <dgm:t>
        <a:bodyPr/>
        <a:lstStyle/>
        <a:p>
          <a:pPr algn="ctr"/>
          <a:r>
            <a:rPr lang="en-US" sz="1600" b="1" dirty="0"/>
            <a:t>Unifies Objective </a:t>
          </a:r>
          <a:r>
            <a:rPr lang="en-US" sz="1600" b="1" dirty="0" smtClean="0"/>
            <a:t/>
          </a:r>
          <a:br>
            <a:rPr lang="en-US" sz="1600" b="1" dirty="0" smtClean="0"/>
          </a:br>
          <a:r>
            <a:rPr lang="en-US" sz="1600" b="1" dirty="0" smtClean="0"/>
            <a:t>&amp; </a:t>
          </a:r>
          <a:r>
            <a:rPr lang="en-US" sz="1600" b="1" dirty="0"/>
            <a:t>Subjective views</a:t>
          </a:r>
        </a:p>
      </dgm:t>
    </dgm:pt>
    <dgm:pt modelId="{90FC621D-FCD4-4063-897E-3C6ED02E4C4C}" type="parTrans" cxnId="{E83AA7DD-077D-4D59-AEBB-D216F8E415EF}">
      <dgm:prSet custT="1"/>
      <dgm:spPr/>
      <dgm:t>
        <a:bodyPr/>
        <a:lstStyle/>
        <a:p>
          <a:pPr algn="ctr"/>
          <a:endParaRPr lang="en-US" sz="800"/>
        </a:p>
      </dgm:t>
    </dgm:pt>
    <dgm:pt modelId="{17C2EC66-EEC2-45BB-A3AD-2910E2A5BAB5}" type="sibTrans" cxnId="{E83AA7DD-077D-4D59-AEBB-D216F8E415EF}">
      <dgm:prSet/>
      <dgm:spPr/>
      <dgm:t>
        <a:bodyPr/>
        <a:lstStyle/>
        <a:p>
          <a:pPr algn="ctr"/>
          <a:endParaRPr lang="en-US" sz="2800"/>
        </a:p>
      </dgm:t>
    </dgm:pt>
    <dgm:pt modelId="{F97D72A8-C856-407F-95D6-1FF3EA50C200}" type="pres">
      <dgm:prSet presAssocID="{E73A4846-FF00-43F1-9D1C-08CE39868E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D66B69-3163-4908-AFCE-DED28BDDCD10}" type="pres">
      <dgm:prSet presAssocID="{38B5F967-0DBE-47B0-AF97-2E649174798F}" presName="centerShape" presStyleLbl="node0" presStyleIdx="0" presStyleCnt="1" custScaleX="107812"/>
      <dgm:spPr/>
      <dgm:t>
        <a:bodyPr/>
        <a:lstStyle/>
        <a:p>
          <a:endParaRPr lang="en-US"/>
        </a:p>
      </dgm:t>
    </dgm:pt>
    <dgm:pt modelId="{BF1F22E2-99F5-4DBE-BB38-E9DF7CEFF73A}" type="pres">
      <dgm:prSet presAssocID="{DCC028DD-9877-4784-8797-C0B44A0063D2}" presName="Name9" presStyleLbl="parChTrans1D2" presStyleIdx="0" presStyleCnt="7" custScaleX="2000000"/>
      <dgm:spPr/>
      <dgm:t>
        <a:bodyPr/>
        <a:lstStyle/>
        <a:p>
          <a:endParaRPr lang="en-US"/>
        </a:p>
      </dgm:t>
    </dgm:pt>
    <dgm:pt modelId="{EFC82903-A64E-474C-9181-6F5E3805AA59}" type="pres">
      <dgm:prSet presAssocID="{DCC028DD-9877-4784-8797-C0B44A0063D2}" presName="connTx" presStyleLbl="parChTrans1D2" presStyleIdx="0" presStyleCnt="7"/>
      <dgm:spPr/>
      <dgm:t>
        <a:bodyPr/>
        <a:lstStyle/>
        <a:p>
          <a:endParaRPr lang="en-US"/>
        </a:p>
      </dgm:t>
    </dgm:pt>
    <dgm:pt modelId="{7C4E93E5-85FD-4903-AD9E-5D0511FDA445}" type="pres">
      <dgm:prSet presAssocID="{294B5E73-2069-4543-9E3E-B403386CA116}" presName="node" presStyleLbl="node1" presStyleIdx="0" presStyleCnt="7" custScaleX="107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E12C63-EBDE-4097-A73F-03FD725F0D51}" type="pres">
      <dgm:prSet presAssocID="{C158B911-FC4C-45F4-9242-83CCCF2BB0A8}" presName="Name9" presStyleLbl="parChTrans1D2" presStyleIdx="1" presStyleCnt="7" custScaleX="2000000"/>
      <dgm:spPr/>
      <dgm:t>
        <a:bodyPr/>
        <a:lstStyle/>
        <a:p>
          <a:endParaRPr lang="en-US"/>
        </a:p>
      </dgm:t>
    </dgm:pt>
    <dgm:pt modelId="{43EB9812-BE7F-4D6E-9249-B2D8A3B11B33}" type="pres">
      <dgm:prSet presAssocID="{C158B911-FC4C-45F4-9242-83CCCF2BB0A8}" presName="connTx" presStyleLbl="parChTrans1D2" presStyleIdx="1" presStyleCnt="7"/>
      <dgm:spPr/>
      <dgm:t>
        <a:bodyPr/>
        <a:lstStyle/>
        <a:p>
          <a:endParaRPr lang="en-US"/>
        </a:p>
      </dgm:t>
    </dgm:pt>
    <dgm:pt modelId="{22C57414-7550-4E30-BD93-8698804BA851}" type="pres">
      <dgm:prSet presAssocID="{BB1D61F6-0207-4B11-9358-EFEC58EB5EAA}" presName="node" presStyleLbl="node1" presStyleIdx="1" presStyleCnt="7" custScaleX="107812" custRadScaleRad="96098" custRadScaleInc="-7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2DDAE2-9322-4CC5-8F45-34861F4513A6}" type="pres">
      <dgm:prSet presAssocID="{C1BB49E6-9FF8-4D5D-BE6A-3EAE458158D1}" presName="Name9" presStyleLbl="parChTrans1D2" presStyleIdx="2" presStyleCnt="7" custScaleX="2000000"/>
      <dgm:spPr/>
      <dgm:t>
        <a:bodyPr/>
        <a:lstStyle/>
        <a:p>
          <a:endParaRPr lang="en-US"/>
        </a:p>
      </dgm:t>
    </dgm:pt>
    <dgm:pt modelId="{D51F720E-6546-4D6D-BDD6-72B92EF1A424}" type="pres">
      <dgm:prSet presAssocID="{C1BB49E6-9FF8-4D5D-BE6A-3EAE458158D1}" presName="connTx" presStyleLbl="parChTrans1D2" presStyleIdx="2" presStyleCnt="7"/>
      <dgm:spPr/>
      <dgm:t>
        <a:bodyPr/>
        <a:lstStyle/>
        <a:p>
          <a:endParaRPr lang="en-US"/>
        </a:p>
      </dgm:t>
    </dgm:pt>
    <dgm:pt modelId="{1C0FA16F-DB26-4E4D-A8BB-045D1B4B6DFB}" type="pres">
      <dgm:prSet presAssocID="{DAF97D7B-FC35-4BE6-A122-739F32426BFC}" presName="node" presStyleLbl="node1" presStyleIdx="2" presStyleCnt="7" custScaleX="107812" custRadScaleRad="101578" custRadScaleInc="20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C98AC-B219-4643-89EE-B763BADBF09B}" type="pres">
      <dgm:prSet presAssocID="{03977DC1-7C93-434F-8E23-0E18C6F65E2B}" presName="Name9" presStyleLbl="parChTrans1D2" presStyleIdx="3" presStyleCnt="7" custScaleX="2000000"/>
      <dgm:spPr/>
      <dgm:t>
        <a:bodyPr/>
        <a:lstStyle/>
        <a:p>
          <a:endParaRPr lang="en-US"/>
        </a:p>
      </dgm:t>
    </dgm:pt>
    <dgm:pt modelId="{C7A3341B-E53A-4B0B-BCCA-271D491ECC1C}" type="pres">
      <dgm:prSet presAssocID="{03977DC1-7C93-434F-8E23-0E18C6F65E2B}" presName="connTx" presStyleLbl="parChTrans1D2" presStyleIdx="3" presStyleCnt="7"/>
      <dgm:spPr/>
      <dgm:t>
        <a:bodyPr/>
        <a:lstStyle/>
        <a:p>
          <a:endParaRPr lang="en-US"/>
        </a:p>
      </dgm:t>
    </dgm:pt>
    <dgm:pt modelId="{EB30B5E0-1114-440D-88B2-EF18C80F63AC}" type="pres">
      <dgm:prSet presAssocID="{5B4AB4B2-8BF5-4373-9A8C-6E7CD3D407E7}" presName="node" presStyleLbl="node1" presStyleIdx="3" presStyleCnt="7" custScaleX="107812" custScaleY="99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BDFF31-80B1-4288-8E31-55641D0E2B51}" type="pres">
      <dgm:prSet presAssocID="{75431C49-4642-4BA5-899F-7A5BD9C674A8}" presName="Name9" presStyleLbl="parChTrans1D2" presStyleIdx="4" presStyleCnt="7" custScaleX="2000000"/>
      <dgm:spPr/>
      <dgm:t>
        <a:bodyPr/>
        <a:lstStyle/>
        <a:p>
          <a:endParaRPr lang="en-US"/>
        </a:p>
      </dgm:t>
    </dgm:pt>
    <dgm:pt modelId="{EE3AFB8E-B55E-438F-BDD1-F633D12F2AC2}" type="pres">
      <dgm:prSet presAssocID="{75431C49-4642-4BA5-899F-7A5BD9C674A8}" presName="connTx" presStyleLbl="parChTrans1D2" presStyleIdx="4" presStyleCnt="7"/>
      <dgm:spPr/>
      <dgm:t>
        <a:bodyPr/>
        <a:lstStyle/>
        <a:p>
          <a:endParaRPr lang="en-US"/>
        </a:p>
      </dgm:t>
    </dgm:pt>
    <dgm:pt modelId="{48BE3CC9-602E-4E74-8DDC-5CFFF6F4DD55}" type="pres">
      <dgm:prSet presAssocID="{339F4B2E-A4E3-4EA8-886A-678579705E0E}" presName="node" presStyleLbl="node1" presStyleIdx="4" presStyleCnt="7" custScaleX="107812" custScaleY="100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5D56C-2D5B-4D49-903B-0CC5C469F9BE}" type="pres">
      <dgm:prSet presAssocID="{90FC621D-FCD4-4063-897E-3C6ED02E4C4C}" presName="Name9" presStyleLbl="parChTrans1D2" presStyleIdx="5" presStyleCnt="7"/>
      <dgm:spPr/>
      <dgm:t>
        <a:bodyPr/>
        <a:lstStyle/>
        <a:p>
          <a:endParaRPr lang="en-US"/>
        </a:p>
      </dgm:t>
    </dgm:pt>
    <dgm:pt modelId="{F407877D-2E84-44BD-A39B-D8003329067F}" type="pres">
      <dgm:prSet presAssocID="{90FC621D-FCD4-4063-897E-3C6ED02E4C4C}" presName="connTx" presStyleLbl="parChTrans1D2" presStyleIdx="5" presStyleCnt="7"/>
      <dgm:spPr/>
      <dgm:t>
        <a:bodyPr/>
        <a:lstStyle/>
        <a:p>
          <a:endParaRPr lang="en-US"/>
        </a:p>
      </dgm:t>
    </dgm:pt>
    <dgm:pt modelId="{DFBDC961-82BF-4672-8823-F4715F979C58}" type="pres">
      <dgm:prSet presAssocID="{0941726F-D0C7-43F2-9E1C-996A5E89304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55CF8-20C8-43AC-A9F3-F2EFF99C3DE0}" type="pres">
      <dgm:prSet presAssocID="{84BC3E3E-3D7A-4F17-AA30-C6A4CB2DF7BE}" presName="Name9" presStyleLbl="parChTrans1D2" presStyleIdx="6" presStyleCnt="7" custScaleX="2000000"/>
      <dgm:spPr/>
      <dgm:t>
        <a:bodyPr/>
        <a:lstStyle/>
        <a:p>
          <a:endParaRPr lang="en-US"/>
        </a:p>
      </dgm:t>
    </dgm:pt>
    <dgm:pt modelId="{03B194FD-5A1E-4122-B516-5BBF40A8E283}" type="pres">
      <dgm:prSet presAssocID="{84BC3E3E-3D7A-4F17-AA30-C6A4CB2DF7BE}" presName="connTx" presStyleLbl="parChTrans1D2" presStyleIdx="6" presStyleCnt="7"/>
      <dgm:spPr/>
      <dgm:t>
        <a:bodyPr/>
        <a:lstStyle/>
        <a:p>
          <a:endParaRPr lang="en-US"/>
        </a:p>
      </dgm:t>
    </dgm:pt>
    <dgm:pt modelId="{C787D748-2033-4650-91AF-297878120EB7}" type="pres">
      <dgm:prSet presAssocID="{70870578-F47B-475C-8B05-A2CFC1F79F66}" presName="node" presStyleLbl="node1" presStyleIdx="6" presStyleCnt="7" custScaleX="1078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39BBB8-1CCA-4FFB-8EB2-6BE40B223B1E}" type="presOf" srcId="{75431C49-4642-4BA5-899F-7A5BD9C674A8}" destId="{89BDFF31-80B1-4288-8E31-55641D0E2B51}" srcOrd="0" destOrd="0" presId="urn:microsoft.com/office/officeart/2005/8/layout/radial1"/>
    <dgm:cxn modelId="{9D20D5AC-B6FD-4BE4-B8C1-45202AC5C491}" type="presOf" srcId="{5B4AB4B2-8BF5-4373-9A8C-6E7CD3D407E7}" destId="{EB30B5E0-1114-440D-88B2-EF18C80F63AC}" srcOrd="0" destOrd="0" presId="urn:microsoft.com/office/officeart/2005/8/layout/radial1"/>
    <dgm:cxn modelId="{8B150073-95F7-49A0-94DE-A8E110FFE046}" type="presOf" srcId="{339F4B2E-A4E3-4EA8-886A-678579705E0E}" destId="{48BE3CC9-602E-4E74-8DDC-5CFFF6F4DD55}" srcOrd="0" destOrd="0" presId="urn:microsoft.com/office/officeart/2005/8/layout/radial1"/>
    <dgm:cxn modelId="{6C842920-6B5D-4113-8D82-10696F024242}" type="presOf" srcId="{294B5E73-2069-4543-9E3E-B403386CA116}" destId="{7C4E93E5-85FD-4903-AD9E-5D0511FDA445}" srcOrd="0" destOrd="0" presId="urn:microsoft.com/office/officeart/2005/8/layout/radial1"/>
    <dgm:cxn modelId="{73B88C72-70DC-4553-814B-E3BB4BD30B56}" type="presOf" srcId="{BB1D61F6-0207-4B11-9358-EFEC58EB5EAA}" destId="{22C57414-7550-4E30-BD93-8698804BA851}" srcOrd="0" destOrd="0" presId="urn:microsoft.com/office/officeart/2005/8/layout/radial1"/>
    <dgm:cxn modelId="{62358E83-21E9-4B39-9FC9-9463E904A394}" type="presOf" srcId="{0941726F-D0C7-43F2-9E1C-996A5E89304A}" destId="{DFBDC961-82BF-4672-8823-F4715F979C58}" srcOrd="0" destOrd="0" presId="urn:microsoft.com/office/officeart/2005/8/layout/radial1"/>
    <dgm:cxn modelId="{EE8DFC9C-237D-45B2-BB77-A4E4A68EF3CD}" srcId="{38B5F967-0DBE-47B0-AF97-2E649174798F}" destId="{339F4B2E-A4E3-4EA8-886A-678579705E0E}" srcOrd="4" destOrd="0" parTransId="{75431C49-4642-4BA5-899F-7A5BD9C674A8}" sibTransId="{8CC737EC-2ED0-4F60-BCF6-45EBF41842AD}"/>
    <dgm:cxn modelId="{E83AA7DD-077D-4D59-AEBB-D216F8E415EF}" srcId="{38B5F967-0DBE-47B0-AF97-2E649174798F}" destId="{0941726F-D0C7-43F2-9E1C-996A5E89304A}" srcOrd="5" destOrd="0" parTransId="{90FC621D-FCD4-4063-897E-3C6ED02E4C4C}" sibTransId="{17C2EC66-EEC2-45BB-A3AD-2910E2A5BAB5}"/>
    <dgm:cxn modelId="{9399E165-617C-4373-8D7A-7621C2A8138F}" type="presOf" srcId="{C1BB49E6-9FF8-4D5D-BE6A-3EAE458158D1}" destId="{E32DDAE2-9322-4CC5-8F45-34861F4513A6}" srcOrd="0" destOrd="0" presId="urn:microsoft.com/office/officeart/2005/8/layout/radial1"/>
    <dgm:cxn modelId="{5E1B6055-77BC-48AD-A1C6-5E80EFE02864}" srcId="{38B5F967-0DBE-47B0-AF97-2E649174798F}" destId="{70870578-F47B-475C-8B05-A2CFC1F79F66}" srcOrd="6" destOrd="0" parTransId="{84BC3E3E-3D7A-4F17-AA30-C6A4CB2DF7BE}" sibTransId="{A9E43E38-DA54-4AA8-A0F7-46504D142C00}"/>
    <dgm:cxn modelId="{46470F01-4C01-4943-8239-358C4CDF4ED4}" type="presOf" srcId="{75431C49-4642-4BA5-899F-7A5BD9C674A8}" destId="{EE3AFB8E-B55E-438F-BDD1-F633D12F2AC2}" srcOrd="1" destOrd="0" presId="urn:microsoft.com/office/officeart/2005/8/layout/radial1"/>
    <dgm:cxn modelId="{295D1EC0-7E5D-4477-A4B0-C1D4E51A456B}" type="presOf" srcId="{C158B911-FC4C-45F4-9242-83CCCF2BB0A8}" destId="{13E12C63-EBDE-4097-A73F-03FD725F0D51}" srcOrd="0" destOrd="0" presId="urn:microsoft.com/office/officeart/2005/8/layout/radial1"/>
    <dgm:cxn modelId="{9B2E7041-8F3D-4A1A-B230-75CC7F0E8B58}" type="presOf" srcId="{84BC3E3E-3D7A-4F17-AA30-C6A4CB2DF7BE}" destId="{03B194FD-5A1E-4122-B516-5BBF40A8E283}" srcOrd="1" destOrd="0" presId="urn:microsoft.com/office/officeart/2005/8/layout/radial1"/>
    <dgm:cxn modelId="{E9C28C49-87FC-4FDF-B87A-E60326BABBF7}" type="presOf" srcId="{90FC621D-FCD4-4063-897E-3C6ED02E4C4C}" destId="{F407877D-2E84-44BD-A39B-D8003329067F}" srcOrd="1" destOrd="0" presId="urn:microsoft.com/office/officeart/2005/8/layout/radial1"/>
    <dgm:cxn modelId="{DF432BEC-008F-4DA5-B1C6-899130900F9D}" type="presOf" srcId="{84BC3E3E-3D7A-4F17-AA30-C6A4CB2DF7BE}" destId="{A3A55CF8-20C8-43AC-A9F3-F2EFF99C3DE0}" srcOrd="0" destOrd="0" presId="urn:microsoft.com/office/officeart/2005/8/layout/radial1"/>
    <dgm:cxn modelId="{4C1C4F12-F976-4D96-B7DA-843C1579610F}" type="presOf" srcId="{38B5F967-0DBE-47B0-AF97-2E649174798F}" destId="{F7D66B69-3163-4908-AFCE-DED28BDDCD10}" srcOrd="0" destOrd="0" presId="urn:microsoft.com/office/officeart/2005/8/layout/radial1"/>
    <dgm:cxn modelId="{B59BAC3B-BE68-435C-A35C-9F777C6AC3CD}" type="presOf" srcId="{C158B911-FC4C-45F4-9242-83CCCF2BB0A8}" destId="{43EB9812-BE7F-4D6E-9249-B2D8A3B11B33}" srcOrd="1" destOrd="0" presId="urn:microsoft.com/office/officeart/2005/8/layout/radial1"/>
    <dgm:cxn modelId="{57B41167-133D-49E0-BD22-2AC9BB051919}" type="presOf" srcId="{DCC028DD-9877-4784-8797-C0B44A0063D2}" destId="{BF1F22E2-99F5-4DBE-BB38-E9DF7CEFF73A}" srcOrd="0" destOrd="0" presId="urn:microsoft.com/office/officeart/2005/8/layout/radial1"/>
    <dgm:cxn modelId="{52A33AF5-6B3F-4350-AC7B-FADA38708544}" srcId="{38B5F967-0DBE-47B0-AF97-2E649174798F}" destId="{294B5E73-2069-4543-9E3E-B403386CA116}" srcOrd="0" destOrd="0" parTransId="{DCC028DD-9877-4784-8797-C0B44A0063D2}" sibTransId="{E0D68B11-4F0C-4D7C-A7E0-A1380282F8AB}"/>
    <dgm:cxn modelId="{D260F333-85B9-4CCC-ADD2-E0B3F875788D}" type="presOf" srcId="{70870578-F47B-475C-8B05-A2CFC1F79F66}" destId="{C787D748-2033-4650-91AF-297878120EB7}" srcOrd="0" destOrd="0" presId="urn:microsoft.com/office/officeart/2005/8/layout/radial1"/>
    <dgm:cxn modelId="{C77A2829-8734-481A-AD8B-7C034F9BAC9D}" srcId="{38B5F967-0DBE-47B0-AF97-2E649174798F}" destId="{DAF97D7B-FC35-4BE6-A122-739F32426BFC}" srcOrd="2" destOrd="0" parTransId="{C1BB49E6-9FF8-4D5D-BE6A-3EAE458158D1}" sibTransId="{1BF4C379-1EE0-4078-85BA-1E2DA7FE32EB}"/>
    <dgm:cxn modelId="{EFABDC84-A9DD-48F9-B6C1-67437A3E9E59}" srcId="{E73A4846-FF00-43F1-9D1C-08CE39868E5D}" destId="{38B5F967-0DBE-47B0-AF97-2E649174798F}" srcOrd="0" destOrd="0" parTransId="{D9FF0419-F61C-406D-A8ED-018BD8840C43}" sibTransId="{15F399DB-C065-493E-91D5-3CED059BF4D2}"/>
    <dgm:cxn modelId="{B291092B-9848-47B4-BF94-038A417FAA2E}" type="presOf" srcId="{E73A4846-FF00-43F1-9D1C-08CE39868E5D}" destId="{F97D72A8-C856-407F-95D6-1FF3EA50C200}" srcOrd="0" destOrd="0" presId="urn:microsoft.com/office/officeart/2005/8/layout/radial1"/>
    <dgm:cxn modelId="{D644E5A9-4AF2-423C-81FD-0ADBD71DD053}" type="presOf" srcId="{DAF97D7B-FC35-4BE6-A122-739F32426BFC}" destId="{1C0FA16F-DB26-4E4D-A8BB-045D1B4B6DFB}" srcOrd="0" destOrd="0" presId="urn:microsoft.com/office/officeart/2005/8/layout/radial1"/>
    <dgm:cxn modelId="{031A49DA-F113-4BD1-AD44-E41C3C8DD184}" type="presOf" srcId="{90FC621D-FCD4-4063-897E-3C6ED02E4C4C}" destId="{B4D5D56C-2D5B-4D49-903B-0CC5C469F9BE}" srcOrd="0" destOrd="0" presId="urn:microsoft.com/office/officeart/2005/8/layout/radial1"/>
    <dgm:cxn modelId="{088CB4EF-4691-4B6C-98CE-097194CFBBA1}" srcId="{38B5F967-0DBE-47B0-AF97-2E649174798F}" destId="{BB1D61F6-0207-4B11-9358-EFEC58EB5EAA}" srcOrd="1" destOrd="0" parTransId="{C158B911-FC4C-45F4-9242-83CCCF2BB0A8}" sibTransId="{0B1A350D-CE78-45EE-9E18-E201E189688C}"/>
    <dgm:cxn modelId="{73954112-325C-4FE1-882F-7D6C093581CE}" type="presOf" srcId="{DCC028DD-9877-4784-8797-C0B44A0063D2}" destId="{EFC82903-A64E-474C-9181-6F5E3805AA59}" srcOrd="1" destOrd="0" presId="urn:microsoft.com/office/officeart/2005/8/layout/radial1"/>
    <dgm:cxn modelId="{0F7607F1-E06C-49C9-B8A5-1E0F89AA1F83}" type="presOf" srcId="{03977DC1-7C93-434F-8E23-0E18C6F65E2B}" destId="{580C98AC-B219-4643-89EE-B763BADBF09B}" srcOrd="0" destOrd="0" presId="urn:microsoft.com/office/officeart/2005/8/layout/radial1"/>
    <dgm:cxn modelId="{1B435835-CF3D-4EA6-9E4F-D6A79CA1D623}" type="presOf" srcId="{03977DC1-7C93-434F-8E23-0E18C6F65E2B}" destId="{C7A3341B-E53A-4B0B-BCCA-271D491ECC1C}" srcOrd="1" destOrd="0" presId="urn:microsoft.com/office/officeart/2005/8/layout/radial1"/>
    <dgm:cxn modelId="{DE88567E-6848-4AA0-8E9F-BD7E05DA5EDA}" type="presOf" srcId="{C1BB49E6-9FF8-4D5D-BE6A-3EAE458158D1}" destId="{D51F720E-6546-4D6D-BDD6-72B92EF1A424}" srcOrd="1" destOrd="0" presId="urn:microsoft.com/office/officeart/2005/8/layout/radial1"/>
    <dgm:cxn modelId="{3B54DF9B-9E6F-46F4-ABB9-9EE0C46527AA}" srcId="{38B5F967-0DBE-47B0-AF97-2E649174798F}" destId="{5B4AB4B2-8BF5-4373-9A8C-6E7CD3D407E7}" srcOrd="3" destOrd="0" parTransId="{03977DC1-7C93-434F-8E23-0E18C6F65E2B}" sibTransId="{449F494C-891C-44FC-9011-14914B7475DC}"/>
    <dgm:cxn modelId="{8A6BF544-D743-4A2C-BB44-009CFC2B3A3B}" type="presParOf" srcId="{F97D72A8-C856-407F-95D6-1FF3EA50C200}" destId="{F7D66B69-3163-4908-AFCE-DED28BDDCD10}" srcOrd="0" destOrd="0" presId="urn:microsoft.com/office/officeart/2005/8/layout/radial1"/>
    <dgm:cxn modelId="{F1F41C02-0668-4FFA-B8A8-843D0FD05602}" type="presParOf" srcId="{F97D72A8-C856-407F-95D6-1FF3EA50C200}" destId="{BF1F22E2-99F5-4DBE-BB38-E9DF7CEFF73A}" srcOrd="1" destOrd="0" presId="urn:microsoft.com/office/officeart/2005/8/layout/radial1"/>
    <dgm:cxn modelId="{5D6D0AD1-5139-4554-BE30-4F2B226562AF}" type="presParOf" srcId="{BF1F22E2-99F5-4DBE-BB38-E9DF7CEFF73A}" destId="{EFC82903-A64E-474C-9181-6F5E3805AA59}" srcOrd="0" destOrd="0" presId="urn:microsoft.com/office/officeart/2005/8/layout/radial1"/>
    <dgm:cxn modelId="{66353095-7296-4A89-964E-E3E61616C360}" type="presParOf" srcId="{F97D72A8-C856-407F-95D6-1FF3EA50C200}" destId="{7C4E93E5-85FD-4903-AD9E-5D0511FDA445}" srcOrd="2" destOrd="0" presId="urn:microsoft.com/office/officeart/2005/8/layout/radial1"/>
    <dgm:cxn modelId="{68679360-DEBF-4CC6-8DAA-14F8D298A029}" type="presParOf" srcId="{F97D72A8-C856-407F-95D6-1FF3EA50C200}" destId="{13E12C63-EBDE-4097-A73F-03FD725F0D51}" srcOrd="3" destOrd="0" presId="urn:microsoft.com/office/officeart/2005/8/layout/radial1"/>
    <dgm:cxn modelId="{33BCC802-61E9-4928-A63A-4DED60578D91}" type="presParOf" srcId="{13E12C63-EBDE-4097-A73F-03FD725F0D51}" destId="{43EB9812-BE7F-4D6E-9249-B2D8A3B11B33}" srcOrd="0" destOrd="0" presId="urn:microsoft.com/office/officeart/2005/8/layout/radial1"/>
    <dgm:cxn modelId="{0900DDCB-AE87-4E1C-AD6A-53B97BABAA92}" type="presParOf" srcId="{F97D72A8-C856-407F-95D6-1FF3EA50C200}" destId="{22C57414-7550-4E30-BD93-8698804BA851}" srcOrd="4" destOrd="0" presId="urn:microsoft.com/office/officeart/2005/8/layout/radial1"/>
    <dgm:cxn modelId="{83ECDDF9-22EB-45ED-8251-A6F7EB09990B}" type="presParOf" srcId="{F97D72A8-C856-407F-95D6-1FF3EA50C200}" destId="{E32DDAE2-9322-4CC5-8F45-34861F4513A6}" srcOrd="5" destOrd="0" presId="urn:microsoft.com/office/officeart/2005/8/layout/radial1"/>
    <dgm:cxn modelId="{075CC697-4375-4EAE-BDA3-044FECEF4331}" type="presParOf" srcId="{E32DDAE2-9322-4CC5-8F45-34861F4513A6}" destId="{D51F720E-6546-4D6D-BDD6-72B92EF1A424}" srcOrd="0" destOrd="0" presId="urn:microsoft.com/office/officeart/2005/8/layout/radial1"/>
    <dgm:cxn modelId="{787C4707-1CC4-493F-BD8C-0A7CC4DC6F0C}" type="presParOf" srcId="{F97D72A8-C856-407F-95D6-1FF3EA50C200}" destId="{1C0FA16F-DB26-4E4D-A8BB-045D1B4B6DFB}" srcOrd="6" destOrd="0" presId="urn:microsoft.com/office/officeart/2005/8/layout/radial1"/>
    <dgm:cxn modelId="{2DA536D0-9533-49A3-9FC7-7357422FAEEB}" type="presParOf" srcId="{F97D72A8-C856-407F-95D6-1FF3EA50C200}" destId="{580C98AC-B219-4643-89EE-B763BADBF09B}" srcOrd="7" destOrd="0" presId="urn:microsoft.com/office/officeart/2005/8/layout/radial1"/>
    <dgm:cxn modelId="{325C7551-4DB5-4F4B-909E-FD41FCDB9987}" type="presParOf" srcId="{580C98AC-B219-4643-89EE-B763BADBF09B}" destId="{C7A3341B-E53A-4B0B-BCCA-271D491ECC1C}" srcOrd="0" destOrd="0" presId="urn:microsoft.com/office/officeart/2005/8/layout/radial1"/>
    <dgm:cxn modelId="{1C963590-D92C-43BD-82A4-BEC2368772CD}" type="presParOf" srcId="{F97D72A8-C856-407F-95D6-1FF3EA50C200}" destId="{EB30B5E0-1114-440D-88B2-EF18C80F63AC}" srcOrd="8" destOrd="0" presId="urn:microsoft.com/office/officeart/2005/8/layout/radial1"/>
    <dgm:cxn modelId="{1C1DA46E-7A48-4E92-8960-19CC2AE6BD80}" type="presParOf" srcId="{F97D72A8-C856-407F-95D6-1FF3EA50C200}" destId="{89BDFF31-80B1-4288-8E31-55641D0E2B51}" srcOrd="9" destOrd="0" presId="urn:microsoft.com/office/officeart/2005/8/layout/radial1"/>
    <dgm:cxn modelId="{7690042F-B42D-4095-9B2B-2047A1E20B37}" type="presParOf" srcId="{89BDFF31-80B1-4288-8E31-55641D0E2B51}" destId="{EE3AFB8E-B55E-438F-BDD1-F633D12F2AC2}" srcOrd="0" destOrd="0" presId="urn:microsoft.com/office/officeart/2005/8/layout/radial1"/>
    <dgm:cxn modelId="{FD369104-56C3-4B48-901F-705D5D022362}" type="presParOf" srcId="{F97D72A8-C856-407F-95D6-1FF3EA50C200}" destId="{48BE3CC9-602E-4E74-8DDC-5CFFF6F4DD55}" srcOrd="10" destOrd="0" presId="urn:microsoft.com/office/officeart/2005/8/layout/radial1"/>
    <dgm:cxn modelId="{23F081BB-9E6D-4F40-96FD-C96D57CFD071}" type="presParOf" srcId="{F97D72A8-C856-407F-95D6-1FF3EA50C200}" destId="{B4D5D56C-2D5B-4D49-903B-0CC5C469F9BE}" srcOrd="11" destOrd="0" presId="urn:microsoft.com/office/officeart/2005/8/layout/radial1"/>
    <dgm:cxn modelId="{2DF852D0-3DB6-4142-8496-B92F93DFE0F8}" type="presParOf" srcId="{B4D5D56C-2D5B-4D49-903B-0CC5C469F9BE}" destId="{F407877D-2E84-44BD-A39B-D8003329067F}" srcOrd="0" destOrd="0" presId="urn:microsoft.com/office/officeart/2005/8/layout/radial1"/>
    <dgm:cxn modelId="{05A7B7C5-E9C1-498E-AD24-A2A9D2396B45}" type="presParOf" srcId="{F97D72A8-C856-407F-95D6-1FF3EA50C200}" destId="{DFBDC961-82BF-4672-8823-F4715F979C58}" srcOrd="12" destOrd="0" presId="urn:microsoft.com/office/officeart/2005/8/layout/radial1"/>
    <dgm:cxn modelId="{B826D9BD-2608-43E8-AEED-DA4E5CCDB600}" type="presParOf" srcId="{F97D72A8-C856-407F-95D6-1FF3EA50C200}" destId="{A3A55CF8-20C8-43AC-A9F3-F2EFF99C3DE0}" srcOrd="13" destOrd="0" presId="urn:microsoft.com/office/officeart/2005/8/layout/radial1"/>
    <dgm:cxn modelId="{084A8E2B-FF53-4D4D-943E-D340FB249998}" type="presParOf" srcId="{A3A55CF8-20C8-43AC-A9F3-F2EFF99C3DE0}" destId="{03B194FD-5A1E-4122-B516-5BBF40A8E283}" srcOrd="0" destOrd="0" presId="urn:microsoft.com/office/officeart/2005/8/layout/radial1"/>
    <dgm:cxn modelId="{932596F7-4753-49E1-99D3-E48BF5763C3A}" type="presParOf" srcId="{F97D72A8-C856-407F-95D6-1FF3EA50C200}" destId="{C787D748-2033-4650-91AF-297878120EB7}" srcOrd="14" destOrd="0" presId="urn:microsoft.com/office/officeart/2005/8/layout/radial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0150F1-7D2F-4574-BEAB-2AB0AF307B87}" type="doc">
      <dgm:prSet loTypeId="urn:microsoft.com/office/officeart/2005/8/layout/radial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80B7C137-C69F-4CCF-A54D-21B3AB410EA0}">
      <dgm:prSet phldrT="[Text]" custT="1"/>
      <dgm:spPr/>
      <dgm:t>
        <a:bodyPr/>
        <a:lstStyle/>
        <a:p>
          <a:r>
            <a:rPr lang="en-US" sz="2800" b="1" dirty="0"/>
            <a:t>Human Welfare </a:t>
          </a:r>
          <a:br>
            <a:rPr lang="en-US" sz="2800" b="1" dirty="0"/>
          </a:br>
          <a:r>
            <a:rPr lang="en-US" sz="2800" b="1" dirty="0"/>
            <a:t>&amp; </a:t>
          </a:r>
          <a:r>
            <a:rPr lang="en-US" sz="2800" b="1" dirty="0" smtClean="0"/>
            <a:t>Well-being</a:t>
          </a:r>
          <a:endParaRPr lang="en-US" sz="2800" b="1" dirty="0"/>
        </a:p>
      </dgm:t>
    </dgm:pt>
    <dgm:pt modelId="{E7D2C789-2147-482B-8BF9-FE18EA5A9916}" type="parTrans" cxnId="{F94E5540-74E4-4AF4-A1DD-0B8A07005C20}">
      <dgm:prSet/>
      <dgm:spPr/>
      <dgm:t>
        <a:bodyPr/>
        <a:lstStyle/>
        <a:p>
          <a:endParaRPr lang="en-US"/>
        </a:p>
      </dgm:t>
    </dgm:pt>
    <dgm:pt modelId="{BC61A73C-D64C-4BC3-9DF6-AB4D7F641452}" type="sibTrans" cxnId="{F94E5540-74E4-4AF4-A1DD-0B8A07005C20}">
      <dgm:prSet/>
      <dgm:spPr/>
      <dgm:t>
        <a:bodyPr/>
        <a:lstStyle/>
        <a:p>
          <a:endParaRPr lang="en-US"/>
        </a:p>
      </dgm:t>
    </dgm:pt>
    <dgm:pt modelId="{987CB241-44DC-4A3B-9B59-BAA07EEB6C72}">
      <dgm:prSet phldrT="[Text]" custT="1"/>
      <dgm:spPr/>
      <dgm:t>
        <a:bodyPr/>
        <a:lstStyle/>
        <a:p>
          <a:r>
            <a:rPr lang="en-US" sz="1600" b="1" dirty="0"/>
            <a:t>Peace &amp; Security</a:t>
          </a:r>
        </a:p>
      </dgm:t>
    </dgm:pt>
    <dgm:pt modelId="{37804952-F8CE-4909-ADD0-C5FEE25485DB}" type="parTrans" cxnId="{799DF1C2-908A-4F13-9AEA-541AFC93737F}">
      <dgm:prSet/>
      <dgm:spPr/>
      <dgm:t>
        <a:bodyPr/>
        <a:lstStyle/>
        <a:p>
          <a:endParaRPr lang="en-US"/>
        </a:p>
      </dgm:t>
    </dgm:pt>
    <dgm:pt modelId="{FF37571F-4694-43B7-AAEF-898D272B44B6}" type="sibTrans" cxnId="{799DF1C2-908A-4F13-9AEA-541AFC93737F}">
      <dgm:prSet/>
      <dgm:spPr/>
      <dgm:t>
        <a:bodyPr/>
        <a:lstStyle/>
        <a:p>
          <a:endParaRPr lang="en-US"/>
        </a:p>
      </dgm:t>
    </dgm:pt>
    <dgm:pt modelId="{391BE501-3E4B-43D2-B4AD-52EEF5093B88}">
      <dgm:prSet phldrT="[Text]" custT="1"/>
      <dgm:spPr/>
      <dgm:t>
        <a:bodyPr/>
        <a:lstStyle/>
        <a:p>
          <a:r>
            <a:rPr lang="en-US" sz="1600" b="1"/>
            <a:t>Economic Security &amp; Prosperity</a:t>
          </a:r>
        </a:p>
      </dgm:t>
    </dgm:pt>
    <dgm:pt modelId="{B8AC6B2F-D160-4B1B-A324-0B51AB724D9E}" type="parTrans" cxnId="{949F2B59-4617-4B89-AADF-27B468800BF2}">
      <dgm:prSet/>
      <dgm:spPr/>
      <dgm:t>
        <a:bodyPr/>
        <a:lstStyle/>
        <a:p>
          <a:endParaRPr lang="en-US"/>
        </a:p>
      </dgm:t>
    </dgm:pt>
    <dgm:pt modelId="{C7368A91-76B8-475B-BF30-48A97926E208}" type="sibTrans" cxnId="{949F2B59-4617-4B89-AADF-27B468800BF2}">
      <dgm:prSet/>
      <dgm:spPr/>
      <dgm:t>
        <a:bodyPr/>
        <a:lstStyle/>
        <a:p>
          <a:endParaRPr lang="en-US"/>
        </a:p>
      </dgm:t>
    </dgm:pt>
    <dgm:pt modelId="{9D41263A-B032-4BB6-80D0-CD47498126B5}">
      <dgm:prSet phldrT="[Text]" custT="1"/>
      <dgm:spPr/>
      <dgm:t>
        <a:bodyPr/>
        <a:lstStyle/>
        <a:p>
          <a:r>
            <a:rPr lang="en-US" sz="1600" b="1"/>
            <a:t>Ecological Sustainability</a:t>
          </a:r>
        </a:p>
      </dgm:t>
    </dgm:pt>
    <dgm:pt modelId="{768DB291-1AB1-42DE-BFD5-3963C8D29173}" type="parTrans" cxnId="{BCDC3392-5299-4DC4-BCAB-BAC12559F1EE}">
      <dgm:prSet/>
      <dgm:spPr/>
      <dgm:t>
        <a:bodyPr/>
        <a:lstStyle/>
        <a:p>
          <a:endParaRPr lang="en-US"/>
        </a:p>
      </dgm:t>
    </dgm:pt>
    <dgm:pt modelId="{E6B1A2B7-F894-4EE7-AD01-49739956652D}" type="sibTrans" cxnId="{BCDC3392-5299-4DC4-BCAB-BAC12559F1EE}">
      <dgm:prSet/>
      <dgm:spPr/>
      <dgm:t>
        <a:bodyPr/>
        <a:lstStyle/>
        <a:p>
          <a:endParaRPr lang="en-US"/>
        </a:p>
      </dgm:t>
    </dgm:pt>
    <dgm:pt modelId="{C145A571-2B95-4D94-A9FE-B41BB89BA845}">
      <dgm:prSet phldrT="[Text]" custT="1"/>
      <dgm:spPr/>
      <dgm:t>
        <a:bodyPr/>
        <a:lstStyle/>
        <a:p>
          <a:r>
            <a:rPr lang="en-US" sz="1600" b="1"/>
            <a:t>Knowledge</a:t>
          </a:r>
        </a:p>
      </dgm:t>
    </dgm:pt>
    <dgm:pt modelId="{AD663318-F1FD-4EEF-9900-BBF745793C4B}" type="parTrans" cxnId="{1B27D523-EC33-4C25-957F-BE9C089C91B5}">
      <dgm:prSet/>
      <dgm:spPr/>
      <dgm:t>
        <a:bodyPr/>
        <a:lstStyle/>
        <a:p>
          <a:endParaRPr lang="en-US"/>
        </a:p>
      </dgm:t>
    </dgm:pt>
    <dgm:pt modelId="{C3CB2158-64B7-4190-AE48-CC09C511375C}" type="sibTrans" cxnId="{1B27D523-EC33-4C25-957F-BE9C089C91B5}">
      <dgm:prSet/>
      <dgm:spPr/>
      <dgm:t>
        <a:bodyPr/>
        <a:lstStyle/>
        <a:p>
          <a:endParaRPr lang="en-US"/>
        </a:p>
      </dgm:t>
    </dgm:pt>
    <dgm:pt modelId="{6EAC7EA7-1493-4B97-9669-62EADFB90168}">
      <dgm:prSet phldrT="[Text]" custT="1"/>
      <dgm:spPr/>
      <dgm:t>
        <a:bodyPr/>
        <a:lstStyle/>
        <a:p>
          <a:r>
            <a:rPr lang="en-US" sz="1600" b="1"/>
            <a:t>Freedom, Justice, Social Equality</a:t>
          </a:r>
        </a:p>
      </dgm:t>
    </dgm:pt>
    <dgm:pt modelId="{6A318FC6-3B36-46F5-B118-0EF3FFE3E5F9}" type="parTrans" cxnId="{D0DC7DB7-DCC4-4610-81F0-48545FA99018}">
      <dgm:prSet/>
      <dgm:spPr/>
      <dgm:t>
        <a:bodyPr/>
        <a:lstStyle/>
        <a:p>
          <a:endParaRPr lang="en-US"/>
        </a:p>
      </dgm:t>
    </dgm:pt>
    <dgm:pt modelId="{1F6EF515-C468-46DB-9E4E-7D99E6365F8C}" type="sibTrans" cxnId="{D0DC7DB7-DCC4-4610-81F0-48545FA99018}">
      <dgm:prSet/>
      <dgm:spPr/>
      <dgm:t>
        <a:bodyPr/>
        <a:lstStyle/>
        <a:p>
          <a:endParaRPr lang="en-US"/>
        </a:p>
      </dgm:t>
    </dgm:pt>
    <dgm:pt modelId="{25E079BF-F7A1-4722-8CAF-92E4A6A86302}">
      <dgm:prSet phldrT="[Text]" custT="1"/>
      <dgm:spPr/>
      <dgm:t>
        <a:bodyPr/>
        <a:lstStyle/>
        <a:p>
          <a:r>
            <a:rPr lang="en-US" sz="1600" b="1" dirty="0"/>
            <a:t>Creativity</a:t>
          </a:r>
        </a:p>
      </dgm:t>
    </dgm:pt>
    <dgm:pt modelId="{0F1673C0-AE36-4F73-8EB6-5C1C500635D8}" type="parTrans" cxnId="{506B3D21-33BF-45C6-A973-115952107DFA}">
      <dgm:prSet/>
      <dgm:spPr/>
      <dgm:t>
        <a:bodyPr/>
        <a:lstStyle/>
        <a:p>
          <a:endParaRPr lang="en-US"/>
        </a:p>
      </dgm:t>
    </dgm:pt>
    <dgm:pt modelId="{03BC864A-61F2-4DF6-9EAB-A7F4954B8E77}" type="sibTrans" cxnId="{506B3D21-33BF-45C6-A973-115952107DFA}">
      <dgm:prSet/>
      <dgm:spPr/>
      <dgm:t>
        <a:bodyPr/>
        <a:lstStyle/>
        <a:p>
          <a:endParaRPr lang="en-US"/>
        </a:p>
      </dgm:t>
    </dgm:pt>
    <dgm:pt modelId="{73DE1A32-5F7E-4E6A-8639-994DBC83F873}" type="pres">
      <dgm:prSet presAssocID="{6D0150F1-7D2F-4574-BEAB-2AB0AF307B8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97986F-E637-4074-9766-42B39DA5EA59}" type="pres">
      <dgm:prSet presAssocID="{6D0150F1-7D2F-4574-BEAB-2AB0AF307B87}" presName="radial" presStyleCnt="0">
        <dgm:presLayoutVars>
          <dgm:animLvl val="ctr"/>
        </dgm:presLayoutVars>
      </dgm:prSet>
      <dgm:spPr/>
    </dgm:pt>
    <dgm:pt modelId="{A9829628-5808-41BA-8513-3732BCE28240}" type="pres">
      <dgm:prSet presAssocID="{80B7C137-C69F-4CCF-A54D-21B3AB410EA0}" presName="centerShape" presStyleLbl="vennNode1" presStyleIdx="0" presStyleCnt="7" custScaleX="115835" custScaleY="112882"/>
      <dgm:spPr/>
      <dgm:t>
        <a:bodyPr/>
        <a:lstStyle/>
        <a:p>
          <a:endParaRPr lang="en-US"/>
        </a:p>
      </dgm:t>
    </dgm:pt>
    <dgm:pt modelId="{ED6B996F-7914-44A7-B670-8E33BB8C671E}" type="pres">
      <dgm:prSet presAssocID="{987CB241-44DC-4A3B-9B59-BAA07EEB6C72}" presName="node" presStyleLbl="vennNode1" presStyleIdx="1" presStyleCnt="7" custScaleX="115835" custScaleY="11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660B7-9513-484A-98C5-07A8B3DF2E3F}" type="pres">
      <dgm:prSet presAssocID="{6EAC7EA7-1493-4B97-9669-62EADFB90168}" presName="node" presStyleLbl="vennNode1" presStyleIdx="2" presStyleCnt="7" custScaleX="115835" custScaleY="11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F42A59-9E15-4661-973D-A8D8367A7278}" type="pres">
      <dgm:prSet presAssocID="{391BE501-3E4B-43D2-B4AD-52EEF5093B88}" presName="node" presStyleLbl="vennNode1" presStyleIdx="3" presStyleCnt="7" custScaleX="115835" custScaleY="11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AA2022-350C-4600-85F4-FFDF4124F105}" type="pres">
      <dgm:prSet presAssocID="{9D41263A-B032-4BB6-80D0-CD47498126B5}" presName="node" presStyleLbl="vennNode1" presStyleIdx="4" presStyleCnt="7" custScaleX="115835" custScaleY="11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42B91-3756-4550-8B2C-62150D85C4F2}" type="pres">
      <dgm:prSet presAssocID="{C145A571-2B95-4D94-A9FE-B41BB89BA845}" presName="node" presStyleLbl="vennNode1" presStyleIdx="5" presStyleCnt="7" custScaleX="115835" custScaleY="11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63BA1-390C-4AEB-A32D-91FA0797484F}" type="pres">
      <dgm:prSet presAssocID="{25E079BF-F7A1-4722-8CAF-92E4A6A86302}" presName="node" presStyleLbl="vennNode1" presStyleIdx="6" presStyleCnt="7" custScaleX="115835" custScaleY="1128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6B3D21-33BF-45C6-A973-115952107DFA}" srcId="{80B7C137-C69F-4CCF-A54D-21B3AB410EA0}" destId="{25E079BF-F7A1-4722-8CAF-92E4A6A86302}" srcOrd="5" destOrd="0" parTransId="{0F1673C0-AE36-4F73-8EB6-5C1C500635D8}" sibTransId="{03BC864A-61F2-4DF6-9EAB-A7F4954B8E77}"/>
    <dgm:cxn modelId="{3EA87EFE-32DE-4BBD-87FB-ADB12622BE92}" type="presOf" srcId="{6D0150F1-7D2F-4574-BEAB-2AB0AF307B87}" destId="{73DE1A32-5F7E-4E6A-8639-994DBC83F873}" srcOrd="0" destOrd="0" presId="urn:microsoft.com/office/officeart/2005/8/layout/radial3"/>
    <dgm:cxn modelId="{CA5441D5-1DAC-4A3F-AF03-BACF7179E95D}" type="presOf" srcId="{9D41263A-B032-4BB6-80D0-CD47498126B5}" destId="{F5AA2022-350C-4600-85F4-FFDF4124F105}" srcOrd="0" destOrd="0" presId="urn:microsoft.com/office/officeart/2005/8/layout/radial3"/>
    <dgm:cxn modelId="{D0DC7DB7-DCC4-4610-81F0-48545FA99018}" srcId="{80B7C137-C69F-4CCF-A54D-21B3AB410EA0}" destId="{6EAC7EA7-1493-4B97-9669-62EADFB90168}" srcOrd="1" destOrd="0" parTransId="{6A318FC6-3B36-46F5-B118-0EF3FFE3E5F9}" sibTransId="{1F6EF515-C468-46DB-9E4E-7D99E6365F8C}"/>
    <dgm:cxn modelId="{80ADF30E-D91B-4721-8348-41611D681893}" type="presOf" srcId="{25E079BF-F7A1-4722-8CAF-92E4A6A86302}" destId="{A8263BA1-390C-4AEB-A32D-91FA0797484F}" srcOrd="0" destOrd="0" presId="urn:microsoft.com/office/officeart/2005/8/layout/radial3"/>
    <dgm:cxn modelId="{949F2B59-4617-4B89-AADF-27B468800BF2}" srcId="{80B7C137-C69F-4CCF-A54D-21B3AB410EA0}" destId="{391BE501-3E4B-43D2-B4AD-52EEF5093B88}" srcOrd="2" destOrd="0" parTransId="{B8AC6B2F-D160-4B1B-A324-0B51AB724D9E}" sibTransId="{C7368A91-76B8-475B-BF30-48A97926E208}"/>
    <dgm:cxn modelId="{799DF1C2-908A-4F13-9AEA-541AFC93737F}" srcId="{80B7C137-C69F-4CCF-A54D-21B3AB410EA0}" destId="{987CB241-44DC-4A3B-9B59-BAA07EEB6C72}" srcOrd="0" destOrd="0" parTransId="{37804952-F8CE-4909-ADD0-C5FEE25485DB}" sibTransId="{FF37571F-4694-43B7-AAEF-898D272B44B6}"/>
    <dgm:cxn modelId="{F94E5540-74E4-4AF4-A1DD-0B8A07005C20}" srcId="{6D0150F1-7D2F-4574-BEAB-2AB0AF307B87}" destId="{80B7C137-C69F-4CCF-A54D-21B3AB410EA0}" srcOrd="0" destOrd="0" parTransId="{E7D2C789-2147-482B-8BF9-FE18EA5A9916}" sibTransId="{BC61A73C-D64C-4BC3-9DF6-AB4D7F641452}"/>
    <dgm:cxn modelId="{BCDC3392-5299-4DC4-BCAB-BAC12559F1EE}" srcId="{80B7C137-C69F-4CCF-A54D-21B3AB410EA0}" destId="{9D41263A-B032-4BB6-80D0-CD47498126B5}" srcOrd="3" destOrd="0" parTransId="{768DB291-1AB1-42DE-BFD5-3963C8D29173}" sibTransId="{E6B1A2B7-F894-4EE7-AD01-49739956652D}"/>
    <dgm:cxn modelId="{1B27D523-EC33-4C25-957F-BE9C089C91B5}" srcId="{80B7C137-C69F-4CCF-A54D-21B3AB410EA0}" destId="{C145A571-2B95-4D94-A9FE-B41BB89BA845}" srcOrd="4" destOrd="0" parTransId="{AD663318-F1FD-4EEF-9900-BBF745793C4B}" sibTransId="{C3CB2158-64B7-4190-AE48-CC09C511375C}"/>
    <dgm:cxn modelId="{CC65AF0B-2557-4A63-B90E-85E060EEDA70}" type="presOf" srcId="{987CB241-44DC-4A3B-9B59-BAA07EEB6C72}" destId="{ED6B996F-7914-44A7-B670-8E33BB8C671E}" srcOrd="0" destOrd="0" presId="urn:microsoft.com/office/officeart/2005/8/layout/radial3"/>
    <dgm:cxn modelId="{C0B00F1B-5580-4C4E-8F71-9EEA5B647B38}" type="presOf" srcId="{391BE501-3E4B-43D2-B4AD-52EEF5093B88}" destId="{77F42A59-9E15-4661-973D-A8D8367A7278}" srcOrd="0" destOrd="0" presId="urn:microsoft.com/office/officeart/2005/8/layout/radial3"/>
    <dgm:cxn modelId="{F9E4CD63-AC5F-4429-8C2F-B7FCECA8B62C}" type="presOf" srcId="{80B7C137-C69F-4CCF-A54D-21B3AB410EA0}" destId="{A9829628-5808-41BA-8513-3732BCE28240}" srcOrd="0" destOrd="0" presId="urn:microsoft.com/office/officeart/2005/8/layout/radial3"/>
    <dgm:cxn modelId="{42DC439B-B269-41F7-A689-3AEA3D90EB44}" type="presOf" srcId="{6EAC7EA7-1493-4B97-9669-62EADFB90168}" destId="{86B660B7-9513-484A-98C5-07A8B3DF2E3F}" srcOrd="0" destOrd="0" presId="urn:microsoft.com/office/officeart/2005/8/layout/radial3"/>
    <dgm:cxn modelId="{83A4C761-24CE-4B20-945E-FFF43FEEBAC6}" type="presOf" srcId="{C145A571-2B95-4D94-A9FE-B41BB89BA845}" destId="{30342B91-3756-4550-8B2C-62150D85C4F2}" srcOrd="0" destOrd="0" presId="urn:microsoft.com/office/officeart/2005/8/layout/radial3"/>
    <dgm:cxn modelId="{9FECF6EA-A204-4B4D-B243-7BBF8C4D7495}" type="presParOf" srcId="{73DE1A32-5F7E-4E6A-8639-994DBC83F873}" destId="{CD97986F-E637-4074-9766-42B39DA5EA59}" srcOrd="0" destOrd="0" presId="urn:microsoft.com/office/officeart/2005/8/layout/radial3"/>
    <dgm:cxn modelId="{6A2AA246-827E-46EF-849B-514BB5E80D39}" type="presParOf" srcId="{CD97986F-E637-4074-9766-42B39DA5EA59}" destId="{A9829628-5808-41BA-8513-3732BCE28240}" srcOrd="0" destOrd="0" presId="urn:microsoft.com/office/officeart/2005/8/layout/radial3"/>
    <dgm:cxn modelId="{1A93E344-BCCF-4C71-A601-561FB05B91D6}" type="presParOf" srcId="{CD97986F-E637-4074-9766-42B39DA5EA59}" destId="{ED6B996F-7914-44A7-B670-8E33BB8C671E}" srcOrd="1" destOrd="0" presId="urn:microsoft.com/office/officeart/2005/8/layout/radial3"/>
    <dgm:cxn modelId="{EFC2627F-B0E3-4902-85BF-7E88508D5216}" type="presParOf" srcId="{CD97986F-E637-4074-9766-42B39DA5EA59}" destId="{86B660B7-9513-484A-98C5-07A8B3DF2E3F}" srcOrd="2" destOrd="0" presId="urn:microsoft.com/office/officeart/2005/8/layout/radial3"/>
    <dgm:cxn modelId="{95B8A9E7-8BC7-4A31-9E20-912AFA688EAA}" type="presParOf" srcId="{CD97986F-E637-4074-9766-42B39DA5EA59}" destId="{77F42A59-9E15-4661-973D-A8D8367A7278}" srcOrd="3" destOrd="0" presId="urn:microsoft.com/office/officeart/2005/8/layout/radial3"/>
    <dgm:cxn modelId="{F7B0C02D-FBD1-466C-8663-57D851610162}" type="presParOf" srcId="{CD97986F-E637-4074-9766-42B39DA5EA59}" destId="{F5AA2022-350C-4600-85F4-FFDF4124F105}" srcOrd="4" destOrd="0" presId="urn:microsoft.com/office/officeart/2005/8/layout/radial3"/>
    <dgm:cxn modelId="{5F842AF8-1EEA-47E5-A73A-BEB7913A4790}" type="presParOf" srcId="{CD97986F-E637-4074-9766-42B39DA5EA59}" destId="{30342B91-3756-4550-8B2C-62150D85C4F2}" srcOrd="5" destOrd="0" presId="urn:microsoft.com/office/officeart/2005/8/layout/radial3"/>
    <dgm:cxn modelId="{DF5C565A-DB8E-4C90-BB12-34ACA39BF4E8}" type="presParOf" srcId="{CD97986F-E637-4074-9766-42B39DA5EA59}" destId="{A8263BA1-390C-4AEB-A32D-91FA0797484F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4E68F5-DF49-4EA3-A3AA-B86CC96C3871}" type="doc">
      <dgm:prSet loTypeId="urn:microsoft.com/office/officeart/2005/8/layout/cycle3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F82EC0C-1E51-4155-9B31-97EE11F0D940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Political</a:t>
          </a:r>
        </a:p>
      </dgm:t>
    </dgm:pt>
    <dgm:pt modelId="{DE3CB478-C5F7-40FB-AA01-8F3594C85605}" type="parTrans" cxnId="{31A2AC27-E134-4C29-B36D-AFB5959114A2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0437E88D-338B-4590-82A0-286F56D2ED46}" type="sibTrans" cxnId="{31A2AC27-E134-4C29-B36D-AFB5959114A2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4E389B5C-21C3-4A8A-87B4-959E9E0EC89B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Legal</a:t>
          </a:r>
        </a:p>
      </dgm:t>
    </dgm:pt>
    <dgm:pt modelId="{9A2F4F6A-0335-4B96-8C57-EFCA93718253}" type="parTrans" cxnId="{022E08DA-34E3-4016-AF60-2EB2C59552CF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4CA193A0-B5C1-4978-90BC-E1FD0E68B2A6}" type="sibTrans" cxnId="{022E08DA-34E3-4016-AF60-2EB2C59552CF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6DCAAE3D-BC69-42D9-99D6-148CFBFD635D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Economic</a:t>
          </a:r>
        </a:p>
      </dgm:t>
    </dgm:pt>
    <dgm:pt modelId="{8596B2B8-7EAE-4AD0-90C0-E349B55329BB}" type="parTrans" cxnId="{4C038151-35BB-43F7-938E-F517D212DAB1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F0138DA4-C7F1-471E-9D13-6BD2CD647E11}" type="sibTrans" cxnId="{4C038151-35BB-43F7-938E-F517D212DAB1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0265DB95-79E5-4172-A5CA-8C4502E15468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Social</a:t>
          </a:r>
        </a:p>
      </dgm:t>
    </dgm:pt>
    <dgm:pt modelId="{686D3C46-76BB-4D51-8DCD-61F7D0775815}" type="parTrans" cxnId="{E3F625CD-B0AF-4DE6-906B-ECCC004D2EE8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B88E8EE2-CE0B-4BDE-9BBF-C1398BA35022}" type="sibTrans" cxnId="{E3F625CD-B0AF-4DE6-906B-ECCC004D2EE8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93DD4F3B-430F-4CF0-B140-F52545D2086A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Cultural</a:t>
          </a:r>
        </a:p>
      </dgm:t>
    </dgm:pt>
    <dgm:pt modelId="{DDEC2C61-E277-4863-9D80-D9F9DBB554AF}" type="parTrans" cxnId="{2AA80A0E-3155-4F34-9853-2CE02134B607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40922922-1C7A-48AA-A6AA-E50BD0374484}" type="sibTrans" cxnId="{2AA80A0E-3155-4F34-9853-2CE02134B607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EA30D954-B296-41CD-B301-1398DCA7C2B9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Psychological</a:t>
          </a:r>
        </a:p>
      </dgm:t>
    </dgm:pt>
    <dgm:pt modelId="{7A7CA79B-97F5-4EAC-B066-369B8E9ECFF6}" type="parTrans" cxnId="{DF2BA780-64BF-445D-BEB2-EE10BA8630FF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D180B64E-B840-4D67-AA05-3346F4A51C8C}" type="sibTrans" cxnId="{DF2BA780-64BF-445D-BEB2-EE10BA8630FF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941DD09D-5C14-4471-A3F1-3777E5E02336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/>
            <a:t>Technological</a:t>
          </a:r>
        </a:p>
      </dgm:t>
    </dgm:pt>
    <dgm:pt modelId="{86E37A4A-114E-4E9E-9290-B6A6E3C1E397}" type="parTrans" cxnId="{7D971112-1568-426D-9940-98A9D1F9F5A0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A2CEF1DA-CA4E-4B8E-B5EC-A4BF2BD944C6}" type="sibTrans" cxnId="{7D971112-1568-426D-9940-98A9D1F9F5A0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5D7474CD-4369-45FE-99DF-5443903504B0}">
      <dgm:prSet phldrT="[Text]"/>
      <dgm:spPr/>
      <dgm:t>
        <a:bodyPr/>
        <a:lstStyle/>
        <a:p>
          <a:pPr>
            <a:spcBef>
              <a:spcPts val="2400"/>
            </a:spcBef>
          </a:pPr>
          <a:r>
            <a:rPr lang="en-US" b="1" dirty="0"/>
            <a:t>Ecological</a:t>
          </a:r>
        </a:p>
      </dgm:t>
    </dgm:pt>
    <dgm:pt modelId="{40A30DB5-CC9B-45CE-A3B5-2BEE735029D4}" type="parTrans" cxnId="{E5A58B5B-0319-4413-B9CE-37C0529032D6}">
      <dgm:prSet/>
      <dgm:spPr/>
      <dgm:t>
        <a:bodyPr/>
        <a:lstStyle/>
        <a:p>
          <a:pPr>
            <a:spcBef>
              <a:spcPts val="2400"/>
            </a:spcBef>
          </a:pPr>
          <a:endParaRPr lang="en-US"/>
        </a:p>
      </dgm:t>
    </dgm:pt>
    <dgm:pt modelId="{37739972-679D-434F-B588-4CFA43CE6F0E}" type="sibTrans" cxnId="{E5A58B5B-0319-4413-B9CE-37C0529032D6}">
      <dgm:prSet/>
      <dgm:spPr/>
      <dgm:t>
        <a:bodyPr/>
        <a:lstStyle/>
        <a:p>
          <a:pPr>
            <a:spcBef>
              <a:spcPts val="2400"/>
            </a:spcBef>
          </a:pPr>
          <a:endParaRPr lang="en-US" b="1"/>
        </a:p>
      </dgm:t>
    </dgm:pt>
    <dgm:pt modelId="{60DE8E1F-4EA3-42FB-928C-54365946C3A1}" type="pres">
      <dgm:prSet presAssocID="{5A4E68F5-DF49-4EA3-A3AA-B86CC96C387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D443AF-A867-435C-AA79-79463A747010}" type="pres">
      <dgm:prSet presAssocID="{5A4E68F5-DF49-4EA3-A3AA-B86CC96C3871}" presName="cycle" presStyleCnt="0"/>
      <dgm:spPr/>
    </dgm:pt>
    <dgm:pt modelId="{9D7B3496-BB6A-45E4-920A-20830CAB6F27}" type="pres">
      <dgm:prSet presAssocID="{CF82EC0C-1E51-4155-9B31-97EE11F0D940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936AB-5D99-487E-B7A0-DD5602C23A6E}" type="pres">
      <dgm:prSet presAssocID="{0437E88D-338B-4590-82A0-286F56D2ED46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5ACFA144-B75B-4372-B336-2A1A83257473}" type="pres">
      <dgm:prSet presAssocID="{4E389B5C-21C3-4A8A-87B4-959E9E0EC89B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65308-EBEA-445F-A0D3-C192C7529AD2}" type="pres">
      <dgm:prSet presAssocID="{6DCAAE3D-BC69-42D9-99D6-148CFBFD635D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FAEAE2-B056-4580-8EBA-90B22A56BCD6}" type="pres">
      <dgm:prSet presAssocID="{0265DB95-79E5-4172-A5CA-8C4502E15468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90483-46B9-4411-84AA-55CEDB96CE68}" type="pres">
      <dgm:prSet presAssocID="{93DD4F3B-430F-4CF0-B140-F52545D2086A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84DCD1-951D-4122-A27E-14AE982AAADF}" type="pres">
      <dgm:prSet presAssocID="{EA30D954-B296-41CD-B301-1398DCA7C2B9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79EA4-40BD-4A49-8885-66500DDF8CDA}" type="pres">
      <dgm:prSet presAssocID="{941DD09D-5C14-4471-A3F1-3777E5E02336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549F5A-D1BE-47FF-BA7E-A59E1A260776}" type="pres">
      <dgm:prSet presAssocID="{5D7474CD-4369-45FE-99DF-5443903504B0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038151-35BB-43F7-938E-F517D212DAB1}" srcId="{5A4E68F5-DF49-4EA3-A3AA-B86CC96C3871}" destId="{6DCAAE3D-BC69-42D9-99D6-148CFBFD635D}" srcOrd="2" destOrd="0" parTransId="{8596B2B8-7EAE-4AD0-90C0-E349B55329BB}" sibTransId="{F0138DA4-C7F1-471E-9D13-6BD2CD647E11}"/>
    <dgm:cxn modelId="{48C7ACAD-F2B1-4965-A7F7-1E39F4A12001}" type="presOf" srcId="{EA30D954-B296-41CD-B301-1398DCA7C2B9}" destId="{9C84DCD1-951D-4122-A27E-14AE982AAADF}" srcOrd="0" destOrd="0" presId="urn:microsoft.com/office/officeart/2005/8/layout/cycle3"/>
    <dgm:cxn modelId="{E57585DD-D683-4908-889E-2F9CAE6225BB}" type="presOf" srcId="{5A4E68F5-DF49-4EA3-A3AA-B86CC96C3871}" destId="{60DE8E1F-4EA3-42FB-928C-54365946C3A1}" srcOrd="0" destOrd="0" presId="urn:microsoft.com/office/officeart/2005/8/layout/cycle3"/>
    <dgm:cxn modelId="{9511EB69-463F-4D91-9DC9-39C99F5B383A}" type="presOf" srcId="{5D7474CD-4369-45FE-99DF-5443903504B0}" destId="{67549F5A-D1BE-47FF-BA7E-A59E1A260776}" srcOrd="0" destOrd="0" presId="urn:microsoft.com/office/officeart/2005/8/layout/cycle3"/>
    <dgm:cxn modelId="{E5A58B5B-0319-4413-B9CE-37C0529032D6}" srcId="{5A4E68F5-DF49-4EA3-A3AA-B86CC96C3871}" destId="{5D7474CD-4369-45FE-99DF-5443903504B0}" srcOrd="7" destOrd="0" parTransId="{40A30DB5-CC9B-45CE-A3B5-2BEE735029D4}" sibTransId="{37739972-679D-434F-B588-4CFA43CE6F0E}"/>
    <dgm:cxn modelId="{7D971112-1568-426D-9940-98A9D1F9F5A0}" srcId="{5A4E68F5-DF49-4EA3-A3AA-B86CC96C3871}" destId="{941DD09D-5C14-4471-A3F1-3777E5E02336}" srcOrd="6" destOrd="0" parTransId="{86E37A4A-114E-4E9E-9290-B6A6E3C1E397}" sibTransId="{A2CEF1DA-CA4E-4B8E-B5EC-A4BF2BD944C6}"/>
    <dgm:cxn modelId="{78D34464-E3D9-4D8F-9D38-CAE431A7B9B7}" type="presOf" srcId="{941DD09D-5C14-4471-A3F1-3777E5E02336}" destId="{80179EA4-40BD-4A49-8885-66500DDF8CDA}" srcOrd="0" destOrd="0" presId="urn:microsoft.com/office/officeart/2005/8/layout/cycle3"/>
    <dgm:cxn modelId="{54A114DC-01F8-44CE-892E-112F0DAD17A1}" type="presOf" srcId="{0437E88D-338B-4590-82A0-286F56D2ED46}" destId="{59E936AB-5D99-487E-B7A0-DD5602C23A6E}" srcOrd="0" destOrd="0" presId="urn:microsoft.com/office/officeart/2005/8/layout/cycle3"/>
    <dgm:cxn modelId="{022E08DA-34E3-4016-AF60-2EB2C59552CF}" srcId="{5A4E68F5-DF49-4EA3-A3AA-B86CC96C3871}" destId="{4E389B5C-21C3-4A8A-87B4-959E9E0EC89B}" srcOrd="1" destOrd="0" parTransId="{9A2F4F6A-0335-4B96-8C57-EFCA93718253}" sibTransId="{4CA193A0-B5C1-4978-90BC-E1FD0E68B2A6}"/>
    <dgm:cxn modelId="{2AA80A0E-3155-4F34-9853-2CE02134B607}" srcId="{5A4E68F5-DF49-4EA3-A3AA-B86CC96C3871}" destId="{93DD4F3B-430F-4CF0-B140-F52545D2086A}" srcOrd="4" destOrd="0" parTransId="{DDEC2C61-E277-4863-9D80-D9F9DBB554AF}" sibTransId="{40922922-1C7A-48AA-A6AA-E50BD0374484}"/>
    <dgm:cxn modelId="{B26B29CC-8646-473D-95A4-152C195254BE}" type="presOf" srcId="{CF82EC0C-1E51-4155-9B31-97EE11F0D940}" destId="{9D7B3496-BB6A-45E4-920A-20830CAB6F27}" srcOrd="0" destOrd="0" presId="urn:microsoft.com/office/officeart/2005/8/layout/cycle3"/>
    <dgm:cxn modelId="{E3F625CD-B0AF-4DE6-906B-ECCC004D2EE8}" srcId="{5A4E68F5-DF49-4EA3-A3AA-B86CC96C3871}" destId="{0265DB95-79E5-4172-A5CA-8C4502E15468}" srcOrd="3" destOrd="0" parTransId="{686D3C46-76BB-4D51-8DCD-61F7D0775815}" sibTransId="{B88E8EE2-CE0B-4BDE-9BBF-C1398BA35022}"/>
    <dgm:cxn modelId="{99557141-7564-4964-AFEF-5CA29CF044B4}" type="presOf" srcId="{4E389B5C-21C3-4A8A-87B4-959E9E0EC89B}" destId="{5ACFA144-B75B-4372-B336-2A1A83257473}" srcOrd="0" destOrd="0" presId="urn:microsoft.com/office/officeart/2005/8/layout/cycle3"/>
    <dgm:cxn modelId="{DF2BA780-64BF-445D-BEB2-EE10BA8630FF}" srcId="{5A4E68F5-DF49-4EA3-A3AA-B86CC96C3871}" destId="{EA30D954-B296-41CD-B301-1398DCA7C2B9}" srcOrd="5" destOrd="0" parTransId="{7A7CA79B-97F5-4EAC-B066-369B8E9ECFF6}" sibTransId="{D180B64E-B840-4D67-AA05-3346F4A51C8C}"/>
    <dgm:cxn modelId="{31A2AC27-E134-4C29-B36D-AFB5959114A2}" srcId="{5A4E68F5-DF49-4EA3-A3AA-B86CC96C3871}" destId="{CF82EC0C-1E51-4155-9B31-97EE11F0D940}" srcOrd="0" destOrd="0" parTransId="{DE3CB478-C5F7-40FB-AA01-8F3594C85605}" sibTransId="{0437E88D-338B-4590-82A0-286F56D2ED46}"/>
    <dgm:cxn modelId="{3F436C67-95D3-43FF-97A4-13AA3ABC0DE2}" type="presOf" srcId="{93DD4F3B-430F-4CF0-B140-F52545D2086A}" destId="{BF490483-46B9-4411-84AA-55CEDB96CE68}" srcOrd="0" destOrd="0" presId="urn:microsoft.com/office/officeart/2005/8/layout/cycle3"/>
    <dgm:cxn modelId="{6E234C72-56B7-47B7-A90B-C8823527A7CC}" type="presOf" srcId="{6DCAAE3D-BC69-42D9-99D6-148CFBFD635D}" destId="{02365308-EBEA-445F-A0D3-C192C7529AD2}" srcOrd="0" destOrd="0" presId="urn:microsoft.com/office/officeart/2005/8/layout/cycle3"/>
    <dgm:cxn modelId="{AAEBD4C3-7443-4CB0-A752-F240C783ECCC}" type="presOf" srcId="{0265DB95-79E5-4172-A5CA-8C4502E15468}" destId="{F9FAEAE2-B056-4580-8EBA-90B22A56BCD6}" srcOrd="0" destOrd="0" presId="urn:microsoft.com/office/officeart/2005/8/layout/cycle3"/>
    <dgm:cxn modelId="{496010FA-2762-4B83-8A8D-BB224CA7E0B7}" type="presParOf" srcId="{60DE8E1F-4EA3-42FB-928C-54365946C3A1}" destId="{23D443AF-A867-435C-AA79-79463A747010}" srcOrd="0" destOrd="0" presId="urn:microsoft.com/office/officeart/2005/8/layout/cycle3"/>
    <dgm:cxn modelId="{78B05B5D-DDA0-45CA-9892-791B3DE84C3A}" type="presParOf" srcId="{23D443AF-A867-435C-AA79-79463A747010}" destId="{9D7B3496-BB6A-45E4-920A-20830CAB6F27}" srcOrd="0" destOrd="0" presId="urn:microsoft.com/office/officeart/2005/8/layout/cycle3"/>
    <dgm:cxn modelId="{08E11E57-BAD1-42F3-A60E-7C5681AE14BC}" type="presParOf" srcId="{23D443AF-A867-435C-AA79-79463A747010}" destId="{59E936AB-5D99-487E-B7A0-DD5602C23A6E}" srcOrd="1" destOrd="0" presId="urn:microsoft.com/office/officeart/2005/8/layout/cycle3"/>
    <dgm:cxn modelId="{96B07B96-97FB-44B7-9E1E-22B0481B2DFD}" type="presParOf" srcId="{23D443AF-A867-435C-AA79-79463A747010}" destId="{5ACFA144-B75B-4372-B336-2A1A83257473}" srcOrd="2" destOrd="0" presId="urn:microsoft.com/office/officeart/2005/8/layout/cycle3"/>
    <dgm:cxn modelId="{98417D32-FBC1-4451-A226-88F653B54ED3}" type="presParOf" srcId="{23D443AF-A867-435C-AA79-79463A747010}" destId="{02365308-EBEA-445F-A0D3-C192C7529AD2}" srcOrd="3" destOrd="0" presId="urn:microsoft.com/office/officeart/2005/8/layout/cycle3"/>
    <dgm:cxn modelId="{A6CC9B5F-4C07-4583-8251-672A61CA7D94}" type="presParOf" srcId="{23D443AF-A867-435C-AA79-79463A747010}" destId="{F9FAEAE2-B056-4580-8EBA-90B22A56BCD6}" srcOrd="4" destOrd="0" presId="urn:microsoft.com/office/officeart/2005/8/layout/cycle3"/>
    <dgm:cxn modelId="{BC6708E3-2846-4B4E-931C-3636D7A299D3}" type="presParOf" srcId="{23D443AF-A867-435C-AA79-79463A747010}" destId="{BF490483-46B9-4411-84AA-55CEDB96CE68}" srcOrd="5" destOrd="0" presId="urn:microsoft.com/office/officeart/2005/8/layout/cycle3"/>
    <dgm:cxn modelId="{61C06F87-6F62-4235-BE74-45D2D495C845}" type="presParOf" srcId="{23D443AF-A867-435C-AA79-79463A747010}" destId="{9C84DCD1-951D-4122-A27E-14AE982AAADF}" srcOrd="6" destOrd="0" presId="urn:microsoft.com/office/officeart/2005/8/layout/cycle3"/>
    <dgm:cxn modelId="{8CB780C8-B463-42FF-AA00-CDE48BB86562}" type="presParOf" srcId="{23D443AF-A867-435C-AA79-79463A747010}" destId="{80179EA4-40BD-4A49-8885-66500DDF8CDA}" srcOrd="7" destOrd="0" presId="urn:microsoft.com/office/officeart/2005/8/layout/cycle3"/>
    <dgm:cxn modelId="{873E90C6-F3E1-4CB4-8B78-F18D02E67B10}" type="presParOf" srcId="{23D443AF-A867-435C-AA79-79463A747010}" destId="{67549F5A-D1BE-47FF-BA7E-A59E1A260776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B13E02-C01E-439C-8BAA-469E25BA084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B66178-A028-4CCF-B6CB-B1D75C15DD62}">
      <dgm:prSet phldrT="[Text]"/>
      <dgm:spPr/>
      <dgm:t>
        <a:bodyPr/>
        <a:lstStyle/>
        <a:p>
          <a:r>
            <a:rPr lang="en-US" b="1" dirty="0"/>
            <a:t>Whole World</a:t>
          </a:r>
        </a:p>
      </dgm:t>
    </dgm:pt>
    <dgm:pt modelId="{22E7FB3F-7880-45D7-9943-DFC1A87410CB}" type="parTrans" cxnId="{BF1FCED8-0940-4E72-B874-3D1026356F86}">
      <dgm:prSet/>
      <dgm:spPr/>
      <dgm:t>
        <a:bodyPr/>
        <a:lstStyle/>
        <a:p>
          <a:endParaRPr lang="en-US"/>
        </a:p>
      </dgm:t>
    </dgm:pt>
    <dgm:pt modelId="{8EBA1F41-459C-4F5C-9CF2-90396393E48F}" type="sibTrans" cxnId="{BF1FCED8-0940-4E72-B874-3D1026356F86}">
      <dgm:prSet/>
      <dgm:spPr/>
      <dgm:t>
        <a:bodyPr/>
        <a:lstStyle/>
        <a:p>
          <a:endParaRPr lang="en-US"/>
        </a:p>
      </dgm:t>
    </dgm:pt>
    <dgm:pt modelId="{988A029F-E2CB-4618-945A-0A1BE76722A6}">
      <dgm:prSet phldrT="[Text]"/>
      <dgm:spPr/>
      <dgm:t>
        <a:bodyPr/>
        <a:lstStyle/>
        <a:p>
          <a:r>
            <a:rPr lang="en-US" b="1"/>
            <a:t>All Nations</a:t>
          </a:r>
        </a:p>
      </dgm:t>
    </dgm:pt>
    <dgm:pt modelId="{EFC7C065-D4A7-452E-855E-5E4FCA4668E1}" type="parTrans" cxnId="{39FDD8FA-6A4A-4DBB-9B53-77E79B22C97D}">
      <dgm:prSet/>
      <dgm:spPr/>
      <dgm:t>
        <a:bodyPr/>
        <a:lstStyle/>
        <a:p>
          <a:endParaRPr lang="en-US"/>
        </a:p>
      </dgm:t>
    </dgm:pt>
    <dgm:pt modelId="{F7724BE8-FA34-4185-8B25-6F9CD37E700C}" type="sibTrans" cxnId="{39FDD8FA-6A4A-4DBB-9B53-77E79B22C97D}">
      <dgm:prSet/>
      <dgm:spPr/>
      <dgm:t>
        <a:bodyPr/>
        <a:lstStyle/>
        <a:p>
          <a:endParaRPr lang="en-US"/>
        </a:p>
      </dgm:t>
    </dgm:pt>
    <dgm:pt modelId="{8498627A-0193-4534-9E36-1B5E4CC6C122}">
      <dgm:prSet phldrT="[Text]"/>
      <dgm:spPr/>
      <dgm:t>
        <a:bodyPr/>
        <a:lstStyle/>
        <a:p>
          <a:r>
            <a:rPr lang="en-US" b="1"/>
            <a:t>All Human Needs</a:t>
          </a:r>
        </a:p>
      </dgm:t>
    </dgm:pt>
    <dgm:pt modelId="{59B08925-731E-4F92-B9AD-291552F45AA4}" type="parTrans" cxnId="{F71613A9-9272-43CD-BB55-C1F4797F166B}">
      <dgm:prSet/>
      <dgm:spPr/>
      <dgm:t>
        <a:bodyPr/>
        <a:lstStyle/>
        <a:p>
          <a:endParaRPr lang="en-US"/>
        </a:p>
      </dgm:t>
    </dgm:pt>
    <dgm:pt modelId="{F5BB451B-39A8-40B5-BA1F-8B5F921DC79F}" type="sibTrans" cxnId="{F71613A9-9272-43CD-BB55-C1F4797F166B}">
      <dgm:prSet/>
      <dgm:spPr/>
      <dgm:t>
        <a:bodyPr/>
        <a:lstStyle/>
        <a:p>
          <a:endParaRPr lang="en-US"/>
        </a:p>
      </dgm:t>
    </dgm:pt>
    <dgm:pt modelId="{780B043B-4C10-4F15-9A6C-BB93EEE38593}">
      <dgm:prSet phldrT="[Text]"/>
      <dgm:spPr/>
      <dgm:t>
        <a:bodyPr/>
        <a:lstStyle/>
        <a:p>
          <a:r>
            <a:rPr lang="en-US" b="1"/>
            <a:t>All People</a:t>
          </a:r>
        </a:p>
      </dgm:t>
    </dgm:pt>
    <dgm:pt modelId="{4A2F0A0D-784A-4E83-B476-5908EF20CFE5}" type="parTrans" cxnId="{89905D15-EF51-40FF-B6F6-64082EA7D626}">
      <dgm:prSet/>
      <dgm:spPr/>
      <dgm:t>
        <a:bodyPr/>
        <a:lstStyle/>
        <a:p>
          <a:endParaRPr lang="en-US"/>
        </a:p>
      </dgm:t>
    </dgm:pt>
    <dgm:pt modelId="{FD9BE3E3-CD99-43FA-8442-E816FB2C0789}" type="sibTrans" cxnId="{89905D15-EF51-40FF-B6F6-64082EA7D626}">
      <dgm:prSet/>
      <dgm:spPr/>
      <dgm:t>
        <a:bodyPr/>
        <a:lstStyle/>
        <a:p>
          <a:endParaRPr lang="en-US"/>
        </a:p>
      </dgm:t>
    </dgm:pt>
    <dgm:pt modelId="{957B9B48-3FD4-46B9-BD3D-65D4F1F359C4}">
      <dgm:prSet phldrT="[Text]"/>
      <dgm:spPr/>
      <dgm:t>
        <a:bodyPr/>
        <a:lstStyle/>
        <a:p>
          <a:r>
            <a:rPr lang="en-US" b="1" dirty="0"/>
            <a:t>All Fields &amp; Activities</a:t>
          </a:r>
        </a:p>
      </dgm:t>
    </dgm:pt>
    <dgm:pt modelId="{DD979D46-6C09-45FB-99BB-1532BF19CB81}" type="parTrans" cxnId="{D5F6DCEB-AED2-41A1-AF1A-8644E8C2E741}">
      <dgm:prSet/>
      <dgm:spPr/>
      <dgm:t>
        <a:bodyPr/>
        <a:lstStyle/>
        <a:p>
          <a:endParaRPr lang="en-US"/>
        </a:p>
      </dgm:t>
    </dgm:pt>
    <dgm:pt modelId="{55ECB779-DA01-4F34-AB68-F7095C4BBFE2}" type="sibTrans" cxnId="{D5F6DCEB-AED2-41A1-AF1A-8644E8C2E741}">
      <dgm:prSet/>
      <dgm:spPr/>
      <dgm:t>
        <a:bodyPr/>
        <a:lstStyle/>
        <a:p>
          <a:endParaRPr lang="en-US"/>
        </a:p>
      </dgm:t>
    </dgm:pt>
    <dgm:pt modelId="{24519465-CEF4-44F3-A821-506415745B44}" type="pres">
      <dgm:prSet presAssocID="{E7B13E02-C01E-439C-8BAA-469E25BA084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F55887-CA4B-464D-AEFC-54800ABC6B61}" type="pres">
      <dgm:prSet presAssocID="{E7B13E02-C01E-439C-8BAA-469E25BA084E}" presName="radial" presStyleCnt="0">
        <dgm:presLayoutVars>
          <dgm:animLvl val="ctr"/>
        </dgm:presLayoutVars>
      </dgm:prSet>
      <dgm:spPr/>
    </dgm:pt>
    <dgm:pt modelId="{395590D7-75F1-48B6-A63C-17F91850757C}" type="pres">
      <dgm:prSet presAssocID="{23B66178-A028-4CCF-B6CB-B1D75C15DD62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A070D1D5-45E3-45D1-BEF7-F8F544300731}" type="pres">
      <dgm:prSet presAssocID="{988A029F-E2CB-4618-945A-0A1BE76722A6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A1A53-4E1A-45C0-BDA9-E30DB43CB05D}" type="pres">
      <dgm:prSet presAssocID="{8498627A-0193-4534-9E36-1B5E4CC6C122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7C0816-68D0-4A8F-9078-DAB36895DC29}" type="pres">
      <dgm:prSet presAssocID="{780B043B-4C10-4F15-9A6C-BB93EEE38593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AD6F4-68F0-4073-A4B9-FD5574C8270F}" type="pres">
      <dgm:prSet presAssocID="{957B9B48-3FD4-46B9-BD3D-65D4F1F359C4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00CE70-BD7A-4A01-ABCE-50DAABB744C8}" type="presOf" srcId="{957B9B48-3FD4-46B9-BD3D-65D4F1F359C4}" destId="{434AD6F4-68F0-4073-A4B9-FD5574C8270F}" srcOrd="0" destOrd="0" presId="urn:microsoft.com/office/officeart/2005/8/layout/radial3"/>
    <dgm:cxn modelId="{89905D15-EF51-40FF-B6F6-64082EA7D626}" srcId="{23B66178-A028-4CCF-B6CB-B1D75C15DD62}" destId="{780B043B-4C10-4F15-9A6C-BB93EEE38593}" srcOrd="2" destOrd="0" parTransId="{4A2F0A0D-784A-4E83-B476-5908EF20CFE5}" sibTransId="{FD9BE3E3-CD99-43FA-8442-E816FB2C0789}"/>
    <dgm:cxn modelId="{F71613A9-9272-43CD-BB55-C1F4797F166B}" srcId="{23B66178-A028-4CCF-B6CB-B1D75C15DD62}" destId="{8498627A-0193-4534-9E36-1B5E4CC6C122}" srcOrd="1" destOrd="0" parTransId="{59B08925-731E-4F92-B9AD-291552F45AA4}" sibTransId="{F5BB451B-39A8-40B5-BA1F-8B5F921DC79F}"/>
    <dgm:cxn modelId="{DBDFCF51-472B-4C55-8794-1EE0C3D35FFD}" type="presOf" srcId="{780B043B-4C10-4F15-9A6C-BB93EEE38593}" destId="{957C0816-68D0-4A8F-9078-DAB36895DC29}" srcOrd="0" destOrd="0" presId="urn:microsoft.com/office/officeart/2005/8/layout/radial3"/>
    <dgm:cxn modelId="{C8D15A60-59F9-4768-A042-C66DC4B33971}" type="presOf" srcId="{8498627A-0193-4534-9E36-1B5E4CC6C122}" destId="{AE3A1A53-4E1A-45C0-BDA9-E30DB43CB05D}" srcOrd="0" destOrd="0" presId="urn:microsoft.com/office/officeart/2005/8/layout/radial3"/>
    <dgm:cxn modelId="{D5F6DCEB-AED2-41A1-AF1A-8644E8C2E741}" srcId="{23B66178-A028-4CCF-B6CB-B1D75C15DD62}" destId="{957B9B48-3FD4-46B9-BD3D-65D4F1F359C4}" srcOrd="3" destOrd="0" parTransId="{DD979D46-6C09-45FB-99BB-1532BF19CB81}" sibTransId="{55ECB779-DA01-4F34-AB68-F7095C4BBFE2}"/>
    <dgm:cxn modelId="{AC51DE38-6390-4DC1-9430-288C271083FA}" type="presOf" srcId="{23B66178-A028-4CCF-B6CB-B1D75C15DD62}" destId="{395590D7-75F1-48B6-A63C-17F91850757C}" srcOrd="0" destOrd="0" presId="urn:microsoft.com/office/officeart/2005/8/layout/radial3"/>
    <dgm:cxn modelId="{06C69A15-1202-4C27-B5AA-3E3D074E6345}" type="presOf" srcId="{988A029F-E2CB-4618-945A-0A1BE76722A6}" destId="{A070D1D5-45E3-45D1-BEF7-F8F544300731}" srcOrd="0" destOrd="0" presId="urn:microsoft.com/office/officeart/2005/8/layout/radial3"/>
    <dgm:cxn modelId="{39FDD8FA-6A4A-4DBB-9B53-77E79B22C97D}" srcId="{23B66178-A028-4CCF-B6CB-B1D75C15DD62}" destId="{988A029F-E2CB-4618-945A-0A1BE76722A6}" srcOrd="0" destOrd="0" parTransId="{EFC7C065-D4A7-452E-855E-5E4FCA4668E1}" sibTransId="{F7724BE8-FA34-4185-8B25-6F9CD37E700C}"/>
    <dgm:cxn modelId="{8BBCCC9C-1903-4B65-AB3F-4C4551E39ACD}" type="presOf" srcId="{E7B13E02-C01E-439C-8BAA-469E25BA084E}" destId="{24519465-CEF4-44F3-A821-506415745B44}" srcOrd="0" destOrd="0" presId="urn:microsoft.com/office/officeart/2005/8/layout/radial3"/>
    <dgm:cxn modelId="{BF1FCED8-0940-4E72-B874-3D1026356F86}" srcId="{E7B13E02-C01E-439C-8BAA-469E25BA084E}" destId="{23B66178-A028-4CCF-B6CB-B1D75C15DD62}" srcOrd="0" destOrd="0" parTransId="{22E7FB3F-7880-45D7-9943-DFC1A87410CB}" sibTransId="{8EBA1F41-459C-4F5C-9CF2-90396393E48F}"/>
    <dgm:cxn modelId="{F3D17CD8-D280-4141-8D87-5A70BEEA9ED4}" type="presParOf" srcId="{24519465-CEF4-44F3-A821-506415745B44}" destId="{A0F55887-CA4B-464D-AEFC-54800ABC6B61}" srcOrd="0" destOrd="0" presId="urn:microsoft.com/office/officeart/2005/8/layout/radial3"/>
    <dgm:cxn modelId="{DE755F7B-F4CF-48F9-8422-68FE5ED4F4FA}" type="presParOf" srcId="{A0F55887-CA4B-464D-AEFC-54800ABC6B61}" destId="{395590D7-75F1-48B6-A63C-17F91850757C}" srcOrd="0" destOrd="0" presId="urn:microsoft.com/office/officeart/2005/8/layout/radial3"/>
    <dgm:cxn modelId="{7845E4F1-FFB7-480D-99B8-DF7B6F55CAF9}" type="presParOf" srcId="{A0F55887-CA4B-464D-AEFC-54800ABC6B61}" destId="{A070D1D5-45E3-45D1-BEF7-F8F544300731}" srcOrd="1" destOrd="0" presId="urn:microsoft.com/office/officeart/2005/8/layout/radial3"/>
    <dgm:cxn modelId="{349EA7EA-4785-4804-9750-2653842F645B}" type="presParOf" srcId="{A0F55887-CA4B-464D-AEFC-54800ABC6B61}" destId="{AE3A1A53-4E1A-45C0-BDA9-E30DB43CB05D}" srcOrd="2" destOrd="0" presId="urn:microsoft.com/office/officeart/2005/8/layout/radial3"/>
    <dgm:cxn modelId="{197D3ED5-6B4F-4953-AE45-8725849CDC3B}" type="presParOf" srcId="{A0F55887-CA4B-464D-AEFC-54800ABC6B61}" destId="{957C0816-68D0-4A8F-9078-DAB36895DC29}" srcOrd="3" destOrd="0" presId="urn:microsoft.com/office/officeart/2005/8/layout/radial3"/>
    <dgm:cxn modelId="{1412E982-50B8-4DE0-80B7-68E4553698A4}" type="presParOf" srcId="{A0F55887-CA4B-464D-AEFC-54800ABC6B61}" destId="{434AD6F4-68F0-4073-A4B9-FD5574C8270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87EBCF-6ECE-4A41-AA40-5B9F27B1C5D5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104002-B407-488D-A240-5E8FCE7B16C3}">
      <dgm:prSet phldrT="[Text]"/>
      <dgm:spPr/>
      <dgm:t>
        <a:bodyPr/>
        <a:lstStyle/>
        <a:p>
          <a:r>
            <a:rPr lang="en-US"/>
            <a:t>Human Welfare</a:t>
          </a:r>
        </a:p>
      </dgm:t>
    </dgm:pt>
    <dgm:pt modelId="{8103A988-9DDF-498E-90F7-B3B34A1810F6}" type="parTrans" cxnId="{4AF2828C-1B91-4D18-80E4-FF1C7A1B81D7}">
      <dgm:prSet/>
      <dgm:spPr/>
      <dgm:t>
        <a:bodyPr/>
        <a:lstStyle/>
        <a:p>
          <a:endParaRPr lang="en-US"/>
        </a:p>
      </dgm:t>
    </dgm:pt>
    <dgm:pt modelId="{B823DDC5-A514-4E3F-AFA0-8475BA9D670E}" type="sibTrans" cxnId="{4AF2828C-1B91-4D18-80E4-FF1C7A1B81D7}">
      <dgm:prSet/>
      <dgm:spPr/>
      <dgm:t>
        <a:bodyPr/>
        <a:lstStyle/>
        <a:p>
          <a:endParaRPr lang="en-US"/>
        </a:p>
      </dgm:t>
    </dgm:pt>
    <dgm:pt modelId="{9AE707C9-B70F-4905-B0D7-3FE924589E33}">
      <dgm:prSet phldrT="[Text]"/>
      <dgm:spPr/>
      <dgm:t>
        <a:bodyPr/>
        <a:lstStyle/>
        <a:p>
          <a:r>
            <a:rPr lang="en-US" dirty="0"/>
            <a:t>Global Governance</a:t>
          </a:r>
        </a:p>
      </dgm:t>
    </dgm:pt>
    <dgm:pt modelId="{4F5941F8-1122-44F4-BADA-27FDAA4931E8}" type="parTrans" cxnId="{A1A5C4DA-D824-4369-B703-9C1C868AFE85}">
      <dgm:prSet/>
      <dgm:spPr/>
      <dgm:t>
        <a:bodyPr/>
        <a:lstStyle/>
        <a:p>
          <a:endParaRPr lang="en-US"/>
        </a:p>
      </dgm:t>
    </dgm:pt>
    <dgm:pt modelId="{329FBBC9-7725-4379-B383-B3016E173F19}" type="sibTrans" cxnId="{A1A5C4DA-D824-4369-B703-9C1C868AFE85}">
      <dgm:prSet/>
      <dgm:spPr/>
      <dgm:t>
        <a:bodyPr/>
        <a:lstStyle/>
        <a:p>
          <a:endParaRPr lang="en-US"/>
        </a:p>
      </dgm:t>
    </dgm:pt>
    <dgm:pt modelId="{ECC8549F-9A48-44B9-8979-0125270628CC}">
      <dgm:prSet phldrT="[Text]"/>
      <dgm:spPr/>
      <dgm:t>
        <a:bodyPr/>
        <a:lstStyle/>
        <a:p>
          <a:r>
            <a:rPr lang="en-US"/>
            <a:t>Integral Knowledge</a:t>
          </a:r>
        </a:p>
      </dgm:t>
    </dgm:pt>
    <dgm:pt modelId="{4F072DC5-5962-4BC9-92A7-9375FA6C33E6}" type="parTrans" cxnId="{C36FDBED-7920-4B6D-BB29-2AFBB27D2628}">
      <dgm:prSet/>
      <dgm:spPr/>
      <dgm:t>
        <a:bodyPr/>
        <a:lstStyle/>
        <a:p>
          <a:endParaRPr lang="en-US"/>
        </a:p>
      </dgm:t>
    </dgm:pt>
    <dgm:pt modelId="{E28C5F13-B123-4B76-8F63-FCB51A5AB330}" type="sibTrans" cxnId="{C36FDBED-7920-4B6D-BB29-2AFBB27D2628}">
      <dgm:prSet/>
      <dgm:spPr/>
      <dgm:t>
        <a:bodyPr/>
        <a:lstStyle/>
        <a:p>
          <a:endParaRPr lang="en-US"/>
        </a:p>
      </dgm:t>
    </dgm:pt>
    <dgm:pt modelId="{7176A4F2-5EE1-4DE3-8983-09F2805AA370}">
      <dgm:prSet phldrT="[Text]"/>
      <dgm:spPr/>
      <dgm:t>
        <a:bodyPr/>
        <a:lstStyle/>
        <a:p>
          <a:r>
            <a:rPr lang="en-US"/>
            <a:t>Sustainable Development</a:t>
          </a:r>
        </a:p>
      </dgm:t>
    </dgm:pt>
    <dgm:pt modelId="{013E4BBD-E30D-4B9B-8E22-ED9236DE9CAA}" type="parTrans" cxnId="{20E32E15-E5FB-4CE8-9105-38F31281B792}">
      <dgm:prSet/>
      <dgm:spPr/>
      <dgm:t>
        <a:bodyPr/>
        <a:lstStyle/>
        <a:p>
          <a:endParaRPr lang="en-US"/>
        </a:p>
      </dgm:t>
    </dgm:pt>
    <dgm:pt modelId="{F894F718-D67B-4C14-BD33-63FEC1D1C9C2}" type="sibTrans" cxnId="{20E32E15-E5FB-4CE8-9105-38F31281B792}">
      <dgm:prSet/>
      <dgm:spPr/>
      <dgm:t>
        <a:bodyPr/>
        <a:lstStyle/>
        <a:p>
          <a:endParaRPr lang="en-US"/>
        </a:p>
      </dgm:t>
    </dgm:pt>
    <dgm:pt modelId="{317ED99F-5330-4166-8C28-FE542E784F95}" type="pres">
      <dgm:prSet presAssocID="{2487EBCF-6ECE-4A41-AA40-5B9F27B1C5D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B5198D-AF6D-425C-B77C-BAADDDB42101}" type="pres">
      <dgm:prSet presAssocID="{BF104002-B407-488D-A240-5E8FCE7B16C3}" presName="centerShape" presStyleLbl="node0" presStyleIdx="0" presStyleCnt="1"/>
      <dgm:spPr/>
      <dgm:t>
        <a:bodyPr/>
        <a:lstStyle/>
        <a:p>
          <a:endParaRPr lang="en-US"/>
        </a:p>
      </dgm:t>
    </dgm:pt>
    <dgm:pt modelId="{45311B6D-571E-4886-9E21-163DDC11B534}" type="pres">
      <dgm:prSet presAssocID="{4F5941F8-1122-44F4-BADA-27FDAA4931E8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E1AE2AD8-DB18-46AD-84B9-E04BE1AAD207}" type="pres">
      <dgm:prSet presAssocID="{9AE707C9-B70F-4905-B0D7-3FE924589E3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27D5E-89F5-4DCF-BE28-AACDFBAA3A90}" type="pres">
      <dgm:prSet presAssocID="{4F072DC5-5962-4BC9-92A7-9375FA6C33E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7352592B-3E8E-47E0-87F2-A70A0D3C69CC}" type="pres">
      <dgm:prSet presAssocID="{ECC8549F-9A48-44B9-8979-0125270628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4EBE98-3409-4442-ADFC-B8160CD3CCDE}" type="pres">
      <dgm:prSet presAssocID="{013E4BBD-E30D-4B9B-8E22-ED9236DE9CAA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70BD82E4-5EC1-41E7-B2AE-79FEF3F41929}" type="pres">
      <dgm:prSet presAssocID="{7176A4F2-5EE1-4DE3-8983-09F2805AA37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94BC94-855F-42DF-94CF-1495458DF75E}" type="presOf" srcId="{4F072DC5-5962-4BC9-92A7-9375FA6C33E6}" destId="{83027D5E-89F5-4DCF-BE28-AACDFBAA3A90}" srcOrd="0" destOrd="0" presId="urn:microsoft.com/office/officeart/2005/8/layout/radial4"/>
    <dgm:cxn modelId="{8698B7E5-668E-4D34-A0C0-1F1E1FAD87A3}" type="presOf" srcId="{7176A4F2-5EE1-4DE3-8983-09F2805AA370}" destId="{70BD82E4-5EC1-41E7-B2AE-79FEF3F41929}" srcOrd="0" destOrd="0" presId="urn:microsoft.com/office/officeart/2005/8/layout/radial4"/>
    <dgm:cxn modelId="{1A56B108-E88F-4737-A5B8-B5EB8017FF12}" type="presOf" srcId="{4F5941F8-1122-44F4-BADA-27FDAA4931E8}" destId="{45311B6D-571E-4886-9E21-163DDC11B534}" srcOrd="0" destOrd="0" presId="urn:microsoft.com/office/officeart/2005/8/layout/radial4"/>
    <dgm:cxn modelId="{FF5C76C3-F2D4-486A-BDE3-4ED53A84F26B}" type="presOf" srcId="{013E4BBD-E30D-4B9B-8E22-ED9236DE9CAA}" destId="{774EBE98-3409-4442-ADFC-B8160CD3CCDE}" srcOrd="0" destOrd="0" presId="urn:microsoft.com/office/officeart/2005/8/layout/radial4"/>
    <dgm:cxn modelId="{A74923B0-B19B-4E66-810B-4ED4FA862AEE}" type="presOf" srcId="{2487EBCF-6ECE-4A41-AA40-5B9F27B1C5D5}" destId="{317ED99F-5330-4166-8C28-FE542E784F95}" srcOrd="0" destOrd="0" presId="urn:microsoft.com/office/officeart/2005/8/layout/radial4"/>
    <dgm:cxn modelId="{A1A5C4DA-D824-4369-B703-9C1C868AFE85}" srcId="{BF104002-B407-488D-A240-5E8FCE7B16C3}" destId="{9AE707C9-B70F-4905-B0D7-3FE924589E33}" srcOrd="0" destOrd="0" parTransId="{4F5941F8-1122-44F4-BADA-27FDAA4931E8}" sibTransId="{329FBBC9-7725-4379-B383-B3016E173F19}"/>
    <dgm:cxn modelId="{BA631474-C9BE-4814-9A24-064FC52524B3}" type="presOf" srcId="{BF104002-B407-488D-A240-5E8FCE7B16C3}" destId="{00B5198D-AF6D-425C-B77C-BAADDDB42101}" srcOrd="0" destOrd="0" presId="urn:microsoft.com/office/officeart/2005/8/layout/radial4"/>
    <dgm:cxn modelId="{C36FDBED-7920-4B6D-BB29-2AFBB27D2628}" srcId="{BF104002-B407-488D-A240-5E8FCE7B16C3}" destId="{ECC8549F-9A48-44B9-8979-0125270628CC}" srcOrd="1" destOrd="0" parTransId="{4F072DC5-5962-4BC9-92A7-9375FA6C33E6}" sibTransId="{E28C5F13-B123-4B76-8F63-FCB51A5AB330}"/>
    <dgm:cxn modelId="{20E32E15-E5FB-4CE8-9105-38F31281B792}" srcId="{BF104002-B407-488D-A240-5E8FCE7B16C3}" destId="{7176A4F2-5EE1-4DE3-8983-09F2805AA370}" srcOrd="2" destOrd="0" parTransId="{013E4BBD-E30D-4B9B-8E22-ED9236DE9CAA}" sibTransId="{F894F718-D67B-4C14-BD33-63FEC1D1C9C2}"/>
    <dgm:cxn modelId="{02AF7D41-1397-4717-8681-3FA067D9F7E6}" type="presOf" srcId="{9AE707C9-B70F-4905-B0D7-3FE924589E33}" destId="{E1AE2AD8-DB18-46AD-84B9-E04BE1AAD207}" srcOrd="0" destOrd="0" presId="urn:microsoft.com/office/officeart/2005/8/layout/radial4"/>
    <dgm:cxn modelId="{2ED7A90D-EFDF-448B-849F-7162F49CF21E}" type="presOf" srcId="{ECC8549F-9A48-44B9-8979-0125270628CC}" destId="{7352592B-3E8E-47E0-87F2-A70A0D3C69CC}" srcOrd="0" destOrd="0" presId="urn:microsoft.com/office/officeart/2005/8/layout/radial4"/>
    <dgm:cxn modelId="{4AF2828C-1B91-4D18-80E4-FF1C7A1B81D7}" srcId="{2487EBCF-6ECE-4A41-AA40-5B9F27B1C5D5}" destId="{BF104002-B407-488D-A240-5E8FCE7B16C3}" srcOrd="0" destOrd="0" parTransId="{8103A988-9DDF-498E-90F7-B3B34A1810F6}" sibTransId="{B823DDC5-A514-4E3F-AFA0-8475BA9D670E}"/>
    <dgm:cxn modelId="{6BEE3FB2-980F-4108-9921-3EB9FD72EAB3}" type="presParOf" srcId="{317ED99F-5330-4166-8C28-FE542E784F95}" destId="{00B5198D-AF6D-425C-B77C-BAADDDB42101}" srcOrd="0" destOrd="0" presId="urn:microsoft.com/office/officeart/2005/8/layout/radial4"/>
    <dgm:cxn modelId="{57A220F2-E180-4847-969D-27861ED72EEA}" type="presParOf" srcId="{317ED99F-5330-4166-8C28-FE542E784F95}" destId="{45311B6D-571E-4886-9E21-163DDC11B534}" srcOrd="1" destOrd="0" presId="urn:microsoft.com/office/officeart/2005/8/layout/radial4"/>
    <dgm:cxn modelId="{BAE3329F-8C55-4746-B0E0-5D2FBD367B82}" type="presParOf" srcId="{317ED99F-5330-4166-8C28-FE542E784F95}" destId="{E1AE2AD8-DB18-46AD-84B9-E04BE1AAD207}" srcOrd="2" destOrd="0" presId="urn:microsoft.com/office/officeart/2005/8/layout/radial4"/>
    <dgm:cxn modelId="{3D2422C2-B91D-4C6C-8FE9-EF0B51CEBBDA}" type="presParOf" srcId="{317ED99F-5330-4166-8C28-FE542E784F95}" destId="{83027D5E-89F5-4DCF-BE28-AACDFBAA3A90}" srcOrd="3" destOrd="0" presId="urn:microsoft.com/office/officeart/2005/8/layout/radial4"/>
    <dgm:cxn modelId="{95C37F03-BD82-4132-8372-287DE4355E6B}" type="presParOf" srcId="{317ED99F-5330-4166-8C28-FE542E784F95}" destId="{7352592B-3E8E-47E0-87F2-A70A0D3C69CC}" srcOrd="4" destOrd="0" presId="urn:microsoft.com/office/officeart/2005/8/layout/radial4"/>
    <dgm:cxn modelId="{714627AB-B009-4ED4-B8BA-C40AAAC970AC}" type="presParOf" srcId="{317ED99F-5330-4166-8C28-FE542E784F95}" destId="{774EBE98-3409-4442-ADFC-B8160CD3CCDE}" srcOrd="5" destOrd="0" presId="urn:microsoft.com/office/officeart/2005/8/layout/radial4"/>
    <dgm:cxn modelId="{2A2DD8C3-5F16-44B1-ACB6-E91929FA3A36}" type="presParOf" srcId="{317ED99F-5330-4166-8C28-FE542E784F95}" destId="{70BD82E4-5EC1-41E7-B2AE-79FEF3F4192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4D6037-9956-43F1-9CF0-1E321611AFA6}" type="doc">
      <dgm:prSet loTypeId="urn:microsoft.com/office/officeart/2005/8/layout/radial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19611E7-18F5-4833-8632-CDB227F330F7}">
      <dgm:prSet phldrT="[Text]" custT="1"/>
      <dgm:spPr/>
      <dgm:t>
        <a:bodyPr/>
        <a:lstStyle/>
        <a:p>
          <a:r>
            <a:rPr lang="en-US" sz="2800" b="1" dirty="0" smtClean="0"/>
            <a:t>Human</a:t>
          </a:r>
        </a:p>
        <a:p>
          <a:r>
            <a:rPr lang="en-US" sz="2800" b="1" dirty="0" smtClean="0"/>
            <a:t>Security &amp; </a:t>
          </a:r>
        </a:p>
        <a:p>
          <a:r>
            <a:rPr lang="en-US" sz="2800" b="1" dirty="0" smtClean="0"/>
            <a:t>Welfare</a:t>
          </a:r>
          <a:endParaRPr lang="en-US" sz="2800" b="1" dirty="0"/>
        </a:p>
      </dgm:t>
    </dgm:pt>
    <dgm:pt modelId="{2260C7F9-DBCC-40F8-BF9E-C5C2D4882640}" type="parTrans" cxnId="{38AE2CFB-4420-44CC-9B44-E51B6C6329B4}">
      <dgm:prSet/>
      <dgm:spPr/>
      <dgm:t>
        <a:bodyPr/>
        <a:lstStyle/>
        <a:p>
          <a:endParaRPr lang="en-US"/>
        </a:p>
      </dgm:t>
    </dgm:pt>
    <dgm:pt modelId="{D34C3436-210C-4F3D-9CE2-85078E741E8E}" type="sibTrans" cxnId="{38AE2CFB-4420-44CC-9B44-E51B6C6329B4}">
      <dgm:prSet/>
      <dgm:spPr/>
      <dgm:t>
        <a:bodyPr/>
        <a:lstStyle/>
        <a:p>
          <a:endParaRPr lang="en-US"/>
        </a:p>
      </dgm:t>
    </dgm:pt>
    <dgm:pt modelId="{1D63636A-4B04-482F-93C5-82B3537B70D4}">
      <dgm:prSet phldrT="[Text]" custT="1"/>
      <dgm:spPr/>
      <dgm:t>
        <a:bodyPr/>
        <a:lstStyle/>
        <a:p>
          <a:r>
            <a:rPr lang="en-US" sz="1600" b="1" dirty="0" smtClean="0"/>
            <a:t>New Economic Theory</a:t>
          </a:r>
          <a:endParaRPr lang="en-US" sz="1600" b="1" dirty="0"/>
        </a:p>
      </dgm:t>
    </dgm:pt>
    <dgm:pt modelId="{1CA21DA4-2A78-4EC5-BA5B-DC6E9F9C7DBF}" type="parTrans" cxnId="{4BE6307A-900D-4A77-BC9E-B98A421FCE59}">
      <dgm:prSet/>
      <dgm:spPr/>
      <dgm:t>
        <a:bodyPr/>
        <a:lstStyle/>
        <a:p>
          <a:endParaRPr lang="en-US"/>
        </a:p>
      </dgm:t>
    </dgm:pt>
    <dgm:pt modelId="{2D5DA0D5-FF33-468C-B355-CF4EF7CD2BD7}" type="sibTrans" cxnId="{4BE6307A-900D-4A77-BC9E-B98A421FCE59}">
      <dgm:prSet/>
      <dgm:spPr/>
      <dgm:t>
        <a:bodyPr/>
        <a:lstStyle/>
        <a:p>
          <a:endParaRPr lang="en-US" b="1"/>
        </a:p>
      </dgm:t>
    </dgm:pt>
    <dgm:pt modelId="{CF6708B4-CB37-455B-A693-64F463BA4166}">
      <dgm:prSet phldrT="[Text]" custT="1"/>
      <dgm:spPr/>
      <dgm:t>
        <a:bodyPr/>
        <a:lstStyle/>
        <a:p>
          <a:r>
            <a:rPr lang="en-US" sz="1600" b="1" dirty="0" smtClean="0"/>
            <a:t>Human Capital </a:t>
          </a:r>
        </a:p>
      </dgm:t>
    </dgm:pt>
    <dgm:pt modelId="{135C804E-E742-4138-97BB-3754CBABAF17}" type="parTrans" cxnId="{F153913F-8838-459A-8CD8-FB8BB88A5264}">
      <dgm:prSet/>
      <dgm:spPr/>
      <dgm:t>
        <a:bodyPr/>
        <a:lstStyle/>
        <a:p>
          <a:endParaRPr lang="en-US"/>
        </a:p>
      </dgm:t>
    </dgm:pt>
    <dgm:pt modelId="{FB5B2AD3-721B-494B-B50E-D6A26AE65639}" type="sibTrans" cxnId="{F153913F-8838-459A-8CD8-FB8BB88A5264}">
      <dgm:prSet/>
      <dgm:spPr/>
      <dgm:t>
        <a:bodyPr/>
        <a:lstStyle/>
        <a:p>
          <a:endParaRPr lang="en-US" b="1"/>
        </a:p>
      </dgm:t>
    </dgm:pt>
    <dgm:pt modelId="{B2CC596C-969F-4E5A-9253-BC119FD5525B}">
      <dgm:prSet phldrT="[Text]" custT="1"/>
      <dgm:spPr/>
      <dgm:t>
        <a:bodyPr tIns="18288"/>
        <a:lstStyle/>
        <a:p>
          <a:pPr marL="463550" indent="0"/>
          <a:r>
            <a:rPr lang="en-US" sz="1600" b="1" dirty="0" smtClean="0"/>
            <a:t>Individuality</a:t>
          </a:r>
          <a:endParaRPr lang="en-US" sz="1300" b="1" dirty="0"/>
        </a:p>
      </dgm:t>
    </dgm:pt>
    <dgm:pt modelId="{488E3D4B-BFB0-4B5D-8FCE-B45CD6A3E8F0}" type="parTrans" cxnId="{B1862326-A330-407A-BE7B-2DE095347DC3}">
      <dgm:prSet/>
      <dgm:spPr/>
      <dgm:t>
        <a:bodyPr/>
        <a:lstStyle/>
        <a:p>
          <a:endParaRPr lang="en-US"/>
        </a:p>
      </dgm:t>
    </dgm:pt>
    <dgm:pt modelId="{17CE71E9-128B-474C-995A-95BD5CBB1D4E}" type="sibTrans" cxnId="{B1862326-A330-407A-BE7B-2DE095347DC3}">
      <dgm:prSet/>
      <dgm:spPr/>
      <dgm:t>
        <a:bodyPr/>
        <a:lstStyle/>
        <a:p>
          <a:endParaRPr lang="en-US" b="1"/>
        </a:p>
      </dgm:t>
    </dgm:pt>
    <dgm:pt modelId="{6810591B-FB2E-4D57-9016-AC406C1AA955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Recognizing Genius</a:t>
          </a:r>
          <a:endParaRPr lang="en-US" sz="1200" b="1" dirty="0">
            <a:solidFill>
              <a:schemeClr val="tx1"/>
            </a:solidFill>
          </a:endParaRPr>
        </a:p>
      </dgm:t>
    </dgm:pt>
    <dgm:pt modelId="{51B500F0-003E-4B60-B4BC-080500785077}" type="parTrans" cxnId="{7E47FA60-AE04-4FFE-A613-F33C245E8880}">
      <dgm:prSet/>
      <dgm:spPr/>
      <dgm:t>
        <a:bodyPr/>
        <a:lstStyle/>
        <a:p>
          <a:endParaRPr lang="en-US"/>
        </a:p>
      </dgm:t>
    </dgm:pt>
    <dgm:pt modelId="{FC89AB00-CACC-4B57-971A-6E0FB502250F}" type="sibTrans" cxnId="{7E47FA60-AE04-4FFE-A613-F33C245E8880}">
      <dgm:prSet/>
      <dgm:spPr/>
      <dgm:t>
        <a:bodyPr/>
        <a:lstStyle/>
        <a:p>
          <a:endParaRPr lang="en-US"/>
        </a:p>
      </dgm:t>
    </dgm:pt>
    <dgm:pt modelId="{DDCE64F6-606A-48CE-9040-299A6F5E3339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Mind &amp; Rationality</a:t>
          </a:r>
          <a:endParaRPr lang="en-US" sz="1200" b="1" dirty="0">
            <a:solidFill>
              <a:schemeClr val="tx1"/>
            </a:solidFill>
          </a:endParaRPr>
        </a:p>
      </dgm:t>
    </dgm:pt>
    <dgm:pt modelId="{C490A41A-FB38-4C0C-A4A0-ED00E232069B}" type="parTrans" cxnId="{5CF7F18B-AF14-4A32-9859-7FA1F537B950}">
      <dgm:prSet/>
      <dgm:spPr/>
      <dgm:t>
        <a:bodyPr/>
        <a:lstStyle/>
        <a:p>
          <a:endParaRPr lang="en-US"/>
        </a:p>
      </dgm:t>
    </dgm:pt>
    <dgm:pt modelId="{01A5C8B5-3338-4A38-8FFD-E32D1A928280}" type="sibTrans" cxnId="{5CF7F18B-AF14-4A32-9859-7FA1F537B950}">
      <dgm:prSet/>
      <dgm:spPr/>
      <dgm:t>
        <a:bodyPr/>
        <a:lstStyle/>
        <a:p>
          <a:endParaRPr lang="en-US"/>
        </a:p>
      </dgm:t>
    </dgm:pt>
    <dgm:pt modelId="{E0246207-EEE3-4BE4-97F5-C00B29D8BB31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Creativity &amp; Discovery</a:t>
          </a:r>
          <a:endParaRPr lang="en-US" sz="1200" b="1" dirty="0">
            <a:solidFill>
              <a:schemeClr val="tx1"/>
            </a:solidFill>
          </a:endParaRPr>
        </a:p>
      </dgm:t>
    </dgm:pt>
    <dgm:pt modelId="{43905D86-1AFC-477C-9646-B83FC49BB3FC}" type="parTrans" cxnId="{2ED22054-4414-4414-847B-3CE4F3597395}">
      <dgm:prSet/>
      <dgm:spPr/>
      <dgm:t>
        <a:bodyPr/>
        <a:lstStyle/>
        <a:p>
          <a:endParaRPr lang="en-US"/>
        </a:p>
      </dgm:t>
    </dgm:pt>
    <dgm:pt modelId="{B0561DC3-9412-458D-819B-68285D2C3046}" type="sibTrans" cxnId="{2ED22054-4414-4414-847B-3CE4F3597395}">
      <dgm:prSet/>
      <dgm:spPr/>
      <dgm:t>
        <a:bodyPr/>
        <a:lstStyle/>
        <a:p>
          <a:endParaRPr lang="en-US"/>
        </a:p>
      </dgm:t>
    </dgm:pt>
    <dgm:pt modelId="{37FB4E2E-A5E3-46FA-916D-AC989B5733EB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Peace &amp; Security</a:t>
          </a:r>
          <a:endParaRPr lang="en-US" sz="1600" b="1" dirty="0">
            <a:solidFill>
              <a:schemeClr val="tx1"/>
            </a:solidFill>
          </a:endParaRPr>
        </a:p>
      </dgm:t>
    </dgm:pt>
    <dgm:pt modelId="{63D5ADF2-011E-408E-A3D7-542CD710A715}" type="parTrans" cxnId="{03C3A8FA-E3DC-400B-B320-C64E86A9195C}">
      <dgm:prSet/>
      <dgm:spPr/>
      <dgm:t>
        <a:bodyPr/>
        <a:lstStyle/>
        <a:p>
          <a:endParaRPr lang="en-US"/>
        </a:p>
      </dgm:t>
    </dgm:pt>
    <dgm:pt modelId="{7A773E45-BC0B-4F9F-A292-9D15E7102854}" type="sibTrans" cxnId="{03C3A8FA-E3DC-400B-B320-C64E86A9195C}">
      <dgm:prSet/>
      <dgm:spPr/>
      <dgm:t>
        <a:bodyPr/>
        <a:lstStyle/>
        <a:p>
          <a:endParaRPr lang="en-US"/>
        </a:p>
      </dgm:t>
    </dgm:pt>
    <dgm:pt modelId="{367E3C2A-477E-457B-99EF-EF92FCD04162}">
      <dgm:prSet phldrT="[Text]" custT="1"/>
      <dgm:spPr/>
      <dgm:t>
        <a:bodyPr/>
        <a:lstStyle/>
        <a:p>
          <a:r>
            <a:rPr lang="en-US" sz="1800" b="1" dirty="0" smtClean="0"/>
            <a:t>Global Governance</a:t>
          </a:r>
          <a:endParaRPr lang="en-US" sz="1800" b="1" dirty="0"/>
        </a:p>
      </dgm:t>
    </dgm:pt>
    <dgm:pt modelId="{980B2D75-CBF0-43FF-B115-01C783AD61CD}" type="parTrans" cxnId="{AE64255E-C592-4F98-BF77-E76FE128368C}">
      <dgm:prSet/>
      <dgm:spPr/>
      <dgm:t>
        <a:bodyPr/>
        <a:lstStyle/>
        <a:p>
          <a:endParaRPr lang="en-US"/>
        </a:p>
      </dgm:t>
    </dgm:pt>
    <dgm:pt modelId="{9B018E4A-F4A1-4FFD-9522-E9FE8078A176}" type="sibTrans" cxnId="{AE64255E-C592-4F98-BF77-E76FE128368C}">
      <dgm:prSet/>
      <dgm:spPr/>
      <dgm:t>
        <a:bodyPr/>
        <a:lstStyle/>
        <a:p>
          <a:endParaRPr lang="en-US" b="1"/>
        </a:p>
      </dgm:t>
    </dgm:pt>
    <dgm:pt modelId="{E76ABC55-12D4-4EF6-A423-AD97D6C7FDEC}">
      <dgm:prSet phldrT="[Text]" custT="1"/>
      <dgm:spPr/>
      <dgm:t>
        <a:bodyPr/>
        <a:lstStyle/>
        <a:p>
          <a:r>
            <a:rPr lang="en-US" sz="1200" b="1" dirty="0" smtClean="0"/>
            <a:t>Democratic Values &amp; Culture</a:t>
          </a:r>
          <a:endParaRPr lang="en-US" sz="1200" b="1" dirty="0"/>
        </a:p>
      </dgm:t>
    </dgm:pt>
    <dgm:pt modelId="{4ED77C9D-A765-4E6B-AB32-86D8C958925B}" type="parTrans" cxnId="{6EF2444E-D77E-4E39-A1D2-24DDF0CB8A35}">
      <dgm:prSet/>
      <dgm:spPr/>
      <dgm:t>
        <a:bodyPr/>
        <a:lstStyle/>
        <a:p>
          <a:endParaRPr lang="en-US"/>
        </a:p>
      </dgm:t>
    </dgm:pt>
    <dgm:pt modelId="{BE80458F-54D9-4DA3-983E-3A1A882921D5}" type="sibTrans" cxnId="{6EF2444E-D77E-4E39-A1D2-24DDF0CB8A35}">
      <dgm:prSet/>
      <dgm:spPr/>
      <dgm:t>
        <a:bodyPr/>
        <a:lstStyle/>
        <a:p>
          <a:endParaRPr lang="en-US"/>
        </a:p>
      </dgm:t>
    </dgm:pt>
    <dgm:pt modelId="{5ACCFF11-DA9C-4440-BBFA-BDA563F6D1A7}">
      <dgm:prSet phldrT="[Text]" custT="1"/>
      <dgm:spPr/>
      <dgm:t>
        <a:bodyPr/>
        <a:lstStyle/>
        <a:p>
          <a:r>
            <a:rPr lang="en-US" sz="1200" b="1" dirty="0" smtClean="0"/>
            <a:t>Global Rule of Law</a:t>
          </a:r>
          <a:endParaRPr lang="en-US" sz="1100" b="1" dirty="0"/>
        </a:p>
      </dgm:t>
    </dgm:pt>
    <dgm:pt modelId="{F9051348-FDBD-4983-93B0-D97DBDE36680}" type="parTrans" cxnId="{EE039E30-8F2E-4747-AC87-516099699481}">
      <dgm:prSet/>
      <dgm:spPr/>
      <dgm:t>
        <a:bodyPr/>
        <a:lstStyle/>
        <a:p>
          <a:endParaRPr lang="en-US"/>
        </a:p>
      </dgm:t>
    </dgm:pt>
    <dgm:pt modelId="{BA35998B-5972-4166-99D5-D547089CEFAB}" type="sibTrans" cxnId="{EE039E30-8F2E-4747-AC87-516099699481}">
      <dgm:prSet/>
      <dgm:spPr/>
      <dgm:t>
        <a:bodyPr/>
        <a:lstStyle/>
        <a:p>
          <a:endParaRPr lang="en-US"/>
        </a:p>
      </dgm:t>
    </dgm:pt>
    <dgm:pt modelId="{55E57632-19B2-44C8-A9A5-28FA7D2AA479}">
      <dgm:prSet phldrT="[Text]" custT="1"/>
      <dgm:spPr/>
      <dgm:t>
        <a:bodyPr/>
        <a:lstStyle/>
        <a:p>
          <a:r>
            <a:rPr lang="en-US" sz="1200" b="1" dirty="0" smtClean="0"/>
            <a:t>Human Sovereignty</a:t>
          </a:r>
          <a:r>
            <a:rPr lang="en-US" sz="1200" dirty="0" smtClean="0"/>
            <a:t> </a:t>
          </a:r>
          <a:endParaRPr lang="en-US" sz="1100" b="1" dirty="0">
            <a:solidFill>
              <a:srgbClr val="0070C0"/>
            </a:solidFill>
          </a:endParaRPr>
        </a:p>
      </dgm:t>
    </dgm:pt>
    <dgm:pt modelId="{628F89BA-F8C7-4682-81EA-D2CC575AC679}" type="parTrans" cxnId="{262FAB8F-5AB2-4288-AC45-ACD4B95D6BF0}">
      <dgm:prSet/>
      <dgm:spPr/>
      <dgm:t>
        <a:bodyPr/>
        <a:lstStyle/>
        <a:p>
          <a:endParaRPr lang="en-US"/>
        </a:p>
      </dgm:t>
    </dgm:pt>
    <dgm:pt modelId="{89F6F8A3-A605-4B59-AD26-D70B08BDD5ED}" type="sibTrans" cxnId="{262FAB8F-5AB2-4288-AC45-ACD4B95D6BF0}">
      <dgm:prSet/>
      <dgm:spPr/>
      <dgm:t>
        <a:bodyPr/>
        <a:lstStyle/>
        <a:p>
          <a:endParaRPr lang="en-US"/>
        </a:p>
      </dgm:t>
    </dgm:pt>
    <dgm:pt modelId="{767272A3-E699-4CDD-B39A-3969E9807FEE}">
      <dgm:prSet phldrT="[Text]" custT="1"/>
      <dgm:spPr/>
      <dgm:t>
        <a:bodyPr/>
        <a:lstStyle/>
        <a:p>
          <a:pPr marL="463550" indent="0"/>
          <a:r>
            <a:rPr lang="en-US" sz="1600" b="1" baseline="0" dirty="0" smtClean="0"/>
            <a:t>Ecology</a:t>
          </a:r>
          <a:endParaRPr lang="en-US" sz="1300" b="1" baseline="0" dirty="0"/>
        </a:p>
      </dgm:t>
    </dgm:pt>
    <dgm:pt modelId="{1EC3BDF1-5AC3-4671-93E6-EC97DD877DF9}" type="sibTrans" cxnId="{CE4EFBA5-F8AD-4A5B-B9BE-21F9F1A76AC7}">
      <dgm:prSet/>
      <dgm:spPr/>
      <dgm:t>
        <a:bodyPr/>
        <a:lstStyle/>
        <a:p>
          <a:endParaRPr lang="en-US" b="1"/>
        </a:p>
      </dgm:t>
    </dgm:pt>
    <dgm:pt modelId="{87BB8E01-DC14-4881-ADED-0A36A2B70655}" type="parTrans" cxnId="{CE4EFBA5-F8AD-4A5B-B9BE-21F9F1A76AC7}">
      <dgm:prSet/>
      <dgm:spPr/>
      <dgm:t>
        <a:bodyPr/>
        <a:lstStyle/>
        <a:p>
          <a:endParaRPr lang="en-US"/>
        </a:p>
      </dgm:t>
    </dgm:pt>
    <dgm:pt modelId="{B9CE5162-6458-442A-B0F9-1C5ABA1595B2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Revolution in Human Affairs</a:t>
          </a:r>
          <a:endParaRPr lang="en-US" sz="1200" b="1" dirty="0">
            <a:solidFill>
              <a:schemeClr val="tx1"/>
            </a:solidFill>
          </a:endParaRPr>
        </a:p>
      </dgm:t>
    </dgm:pt>
    <dgm:pt modelId="{2E82B88A-7324-48BC-993A-5EB8AFDC1189}" type="parTrans" cxnId="{2547BC36-7416-43C1-A7E8-3C58B9F98144}">
      <dgm:prSet/>
      <dgm:spPr/>
      <dgm:t>
        <a:bodyPr/>
        <a:lstStyle/>
        <a:p>
          <a:endParaRPr lang="en-US"/>
        </a:p>
      </dgm:t>
    </dgm:pt>
    <dgm:pt modelId="{EF22D828-E4B2-42A3-912F-DEF5B2E6BD25}" type="sibTrans" cxnId="{2547BC36-7416-43C1-A7E8-3C58B9F98144}">
      <dgm:prSet/>
      <dgm:spPr/>
      <dgm:t>
        <a:bodyPr/>
        <a:lstStyle/>
        <a:p>
          <a:endParaRPr lang="en-US"/>
        </a:p>
      </dgm:t>
    </dgm:pt>
    <dgm:pt modelId="{144D8D7B-9818-4D12-A2AD-7FAA849B6F0B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Nuclear Disarmament</a:t>
          </a:r>
          <a:endParaRPr lang="en-US" sz="1200" b="1" dirty="0">
            <a:solidFill>
              <a:schemeClr val="tx1"/>
            </a:solidFill>
          </a:endParaRPr>
        </a:p>
      </dgm:t>
    </dgm:pt>
    <dgm:pt modelId="{9DF575DE-782A-4D8A-9C88-22700B32B474}" type="parTrans" cxnId="{936E7196-7A88-49C6-8C4A-7622FE13F956}">
      <dgm:prSet/>
      <dgm:spPr/>
      <dgm:t>
        <a:bodyPr/>
        <a:lstStyle/>
        <a:p>
          <a:endParaRPr lang="en-US"/>
        </a:p>
      </dgm:t>
    </dgm:pt>
    <dgm:pt modelId="{958D16D5-9142-4CB5-BDAB-58E0BD5F18C9}" type="sibTrans" cxnId="{936E7196-7A88-49C6-8C4A-7622FE13F956}">
      <dgm:prSet/>
      <dgm:spPr/>
      <dgm:t>
        <a:bodyPr/>
        <a:lstStyle/>
        <a:p>
          <a:endParaRPr lang="en-US"/>
        </a:p>
      </dgm:t>
    </dgm:pt>
    <dgm:pt modelId="{D21F81E6-E338-4DE4-984D-7E370A173D43}">
      <dgm:prSet phldrT="[Text]" custT="1"/>
      <dgm:spPr/>
      <dgm:t>
        <a:bodyPr/>
        <a:lstStyle/>
        <a:p>
          <a:r>
            <a:rPr lang="en-US" sz="1200" b="1" dirty="0" smtClean="0"/>
            <a:t>Global Employment</a:t>
          </a:r>
          <a:endParaRPr lang="en-US" sz="1200" b="1" dirty="0">
            <a:solidFill>
              <a:srgbClr val="FF0000"/>
            </a:solidFill>
          </a:endParaRPr>
        </a:p>
      </dgm:t>
    </dgm:pt>
    <dgm:pt modelId="{92D32068-1784-40E6-A05A-28EB94EF8B1C}" type="parTrans" cxnId="{CCCA8331-2C50-4809-B357-7CFF3276327A}">
      <dgm:prSet/>
      <dgm:spPr/>
      <dgm:t>
        <a:bodyPr/>
        <a:lstStyle/>
        <a:p>
          <a:endParaRPr lang="en-US"/>
        </a:p>
      </dgm:t>
    </dgm:pt>
    <dgm:pt modelId="{9E0B0412-AA24-4627-A963-88E72838B6A4}" type="sibTrans" cxnId="{CCCA8331-2C50-4809-B357-7CFF3276327A}">
      <dgm:prSet/>
      <dgm:spPr/>
      <dgm:t>
        <a:bodyPr/>
        <a:lstStyle/>
        <a:p>
          <a:endParaRPr lang="en-US"/>
        </a:p>
      </dgm:t>
    </dgm:pt>
    <dgm:pt modelId="{D0052A4E-1377-4B1A-A89A-3E6F6003132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Education</a:t>
          </a:r>
          <a:endParaRPr lang="en-US" sz="1200" b="1" dirty="0"/>
        </a:p>
      </dgm:t>
    </dgm:pt>
    <dgm:pt modelId="{0BE5599E-D6F6-451E-9A3E-FDBD19711589}" type="parTrans" cxnId="{9B2C3329-CD8F-402B-9AAA-1FF0A5A83057}">
      <dgm:prSet/>
      <dgm:spPr/>
      <dgm:t>
        <a:bodyPr/>
        <a:lstStyle/>
        <a:p>
          <a:endParaRPr lang="en-US"/>
        </a:p>
      </dgm:t>
    </dgm:pt>
    <dgm:pt modelId="{A95A268A-DA07-4F2B-B0EC-610CFDBF45DB}" type="sibTrans" cxnId="{9B2C3329-CD8F-402B-9AAA-1FF0A5A83057}">
      <dgm:prSet/>
      <dgm:spPr/>
      <dgm:t>
        <a:bodyPr/>
        <a:lstStyle/>
        <a:p>
          <a:endParaRPr lang="en-US"/>
        </a:p>
      </dgm:t>
    </dgm:pt>
    <dgm:pt modelId="{4413D4D4-AFBE-441B-9A51-1F9EF9385F31}">
      <dgm:prSet phldrT="[Text]" custT="1"/>
      <dgm:spPr/>
      <dgm:t>
        <a:bodyPr/>
        <a:lstStyle/>
        <a:p>
          <a:r>
            <a:rPr lang="en-US" sz="1200" b="1" dirty="0" smtClean="0"/>
            <a:t>Money &amp; Finance</a:t>
          </a:r>
          <a:endParaRPr lang="en-US" sz="1200" b="1" dirty="0"/>
        </a:p>
      </dgm:t>
    </dgm:pt>
    <dgm:pt modelId="{383192E9-8D75-483B-8FEE-F1B3462366EE}" type="parTrans" cxnId="{D05239FB-02D2-4108-B524-C09903AD6EF1}">
      <dgm:prSet/>
      <dgm:spPr/>
      <dgm:t>
        <a:bodyPr/>
        <a:lstStyle/>
        <a:p>
          <a:endParaRPr lang="en-US"/>
        </a:p>
      </dgm:t>
    </dgm:pt>
    <dgm:pt modelId="{2635FB93-A8DC-4F05-AF87-F47D3FEAA241}" type="sibTrans" cxnId="{D05239FB-02D2-4108-B524-C09903AD6EF1}">
      <dgm:prSet/>
      <dgm:spPr/>
      <dgm:t>
        <a:bodyPr/>
        <a:lstStyle/>
        <a:p>
          <a:endParaRPr lang="en-US"/>
        </a:p>
      </dgm:t>
    </dgm:pt>
    <dgm:pt modelId="{73DA1738-87C4-4C8D-BA97-C826706B7C33}">
      <dgm:prSet phldrT="[Text]" custT="1"/>
      <dgm:spPr/>
      <dgm:t>
        <a:bodyPr/>
        <a:lstStyle/>
        <a:p>
          <a:r>
            <a:rPr lang="en-US" sz="1200" b="1" dirty="0" smtClean="0"/>
            <a:t>Knowledge-based Services</a:t>
          </a:r>
          <a:endParaRPr lang="en-US" sz="1200" b="1" dirty="0"/>
        </a:p>
      </dgm:t>
    </dgm:pt>
    <dgm:pt modelId="{0535F217-F1F5-4C85-826E-B25F6E366FB7}" type="parTrans" cxnId="{8FFC32F7-8325-4CD8-B564-500653E8B156}">
      <dgm:prSet/>
      <dgm:spPr/>
      <dgm:t>
        <a:bodyPr/>
        <a:lstStyle/>
        <a:p>
          <a:endParaRPr lang="en-US"/>
        </a:p>
      </dgm:t>
    </dgm:pt>
    <dgm:pt modelId="{21241EEF-5C4F-4548-AFC9-D1F1865FF058}" type="sibTrans" cxnId="{8FFC32F7-8325-4CD8-B564-500653E8B156}">
      <dgm:prSet/>
      <dgm:spPr/>
      <dgm:t>
        <a:bodyPr/>
        <a:lstStyle/>
        <a:p>
          <a:endParaRPr lang="en-US"/>
        </a:p>
      </dgm:t>
    </dgm:pt>
    <dgm:pt modelId="{2288E0DB-E43B-4E66-BFAB-0CBA420B8264}">
      <dgm:prSet phldrT="[Text]" custT="1"/>
      <dgm:spPr/>
      <dgm:t>
        <a:bodyPr/>
        <a:lstStyle/>
        <a:p>
          <a:r>
            <a:rPr lang="en-US" sz="1200" b="1" dirty="0" smtClean="0"/>
            <a:t>Economic Value &amp; Measures</a:t>
          </a:r>
          <a:endParaRPr lang="en-US" sz="1200" b="1" dirty="0"/>
        </a:p>
      </dgm:t>
    </dgm:pt>
    <dgm:pt modelId="{03A101B6-7268-4E10-BCD1-37C52FFBF0CD}" type="parTrans" cxnId="{85F82892-1ED6-440A-86D7-34ABDF67AE26}">
      <dgm:prSet/>
      <dgm:spPr/>
      <dgm:t>
        <a:bodyPr/>
        <a:lstStyle/>
        <a:p>
          <a:endParaRPr lang="en-US"/>
        </a:p>
      </dgm:t>
    </dgm:pt>
    <dgm:pt modelId="{443E6DF3-68B8-4A66-B94D-55B3F2F39CA4}" type="sibTrans" cxnId="{85F82892-1ED6-440A-86D7-34ABDF67AE26}">
      <dgm:prSet/>
      <dgm:spPr/>
      <dgm:t>
        <a:bodyPr/>
        <a:lstStyle/>
        <a:p>
          <a:endParaRPr lang="en-US"/>
        </a:p>
      </dgm:t>
    </dgm:pt>
    <dgm:pt modelId="{F33F9B1B-4F54-483D-B417-5CDC6D8EF82D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Anthropocene</a:t>
          </a:r>
          <a:endParaRPr lang="en-US" sz="1200" b="1" dirty="0"/>
        </a:p>
      </dgm:t>
    </dgm:pt>
    <dgm:pt modelId="{58C52C73-57DE-42AB-851A-B9E5C1A0CE81}" type="parTrans" cxnId="{C7D2D5BD-DDD6-4AF8-BF54-090E0F1AF348}">
      <dgm:prSet/>
      <dgm:spPr/>
      <dgm:t>
        <a:bodyPr/>
        <a:lstStyle/>
        <a:p>
          <a:endParaRPr lang="en-US"/>
        </a:p>
      </dgm:t>
    </dgm:pt>
    <dgm:pt modelId="{35B42409-12DB-4A28-B4F9-45446DDDB6C2}" type="sibTrans" cxnId="{C7D2D5BD-DDD6-4AF8-BF54-090E0F1AF348}">
      <dgm:prSet/>
      <dgm:spPr/>
      <dgm:t>
        <a:bodyPr/>
        <a:lstStyle/>
        <a:p>
          <a:endParaRPr lang="en-US"/>
        </a:p>
      </dgm:t>
    </dgm:pt>
    <dgm:pt modelId="{69B0B2C0-B8A7-4D55-A36F-20321DD757C8}">
      <dgm:prSet phldrT="[Text]" custT="1"/>
      <dgm:spPr/>
      <dgm:t>
        <a:bodyPr/>
        <a:lstStyle/>
        <a:p>
          <a:r>
            <a:rPr lang="en-US" sz="1200" b="1" dirty="0" smtClean="0"/>
            <a:t>Health, Welfare &amp; Aging</a:t>
          </a:r>
          <a:endParaRPr lang="en-US" sz="1200" b="1" dirty="0">
            <a:solidFill>
              <a:schemeClr val="tx1"/>
            </a:solidFill>
          </a:endParaRPr>
        </a:p>
      </dgm:t>
    </dgm:pt>
    <dgm:pt modelId="{DB5A2E7A-9806-4E04-B499-8764CD141107}" type="parTrans" cxnId="{E006E17A-9545-4EE8-8AA0-16035A3FA2B5}">
      <dgm:prSet/>
      <dgm:spPr/>
      <dgm:t>
        <a:bodyPr/>
        <a:lstStyle/>
        <a:p>
          <a:endParaRPr lang="en-US"/>
        </a:p>
      </dgm:t>
    </dgm:pt>
    <dgm:pt modelId="{760D29B4-B50A-4324-8B68-C5AE99FA8310}" type="sibTrans" cxnId="{E006E17A-9545-4EE8-8AA0-16035A3FA2B5}">
      <dgm:prSet/>
      <dgm:spPr/>
      <dgm:t>
        <a:bodyPr/>
        <a:lstStyle/>
        <a:p>
          <a:endParaRPr lang="en-US"/>
        </a:p>
      </dgm:t>
    </dgm:pt>
    <dgm:pt modelId="{085AACF5-FEEF-45BE-A384-3E813AEFE105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Global Referendum</a:t>
          </a:r>
          <a:endParaRPr lang="en-US" sz="1200" b="1" dirty="0">
            <a:solidFill>
              <a:schemeClr val="tx1"/>
            </a:solidFill>
          </a:endParaRPr>
        </a:p>
      </dgm:t>
    </dgm:pt>
    <dgm:pt modelId="{A7EDD5D5-3C93-4FD7-B178-DB0E1400BA7B}" type="parTrans" cxnId="{EA7D3CF1-8739-433C-9C2A-9F97B3D1DEE4}">
      <dgm:prSet/>
      <dgm:spPr/>
      <dgm:t>
        <a:bodyPr/>
        <a:lstStyle/>
        <a:p>
          <a:endParaRPr lang="en-US"/>
        </a:p>
      </dgm:t>
    </dgm:pt>
    <dgm:pt modelId="{81CF7F6D-ECAC-4E33-8C9D-A879CB38194C}" type="sibTrans" cxnId="{EA7D3CF1-8739-433C-9C2A-9F97B3D1DEE4}">
      <dgm:prSet/>
      <dgm:spPr/>
      <dgm:t>
        <a:bodyPr/>
        <a:lstStyle/>
        <a:p>
          <a:endParaRPr lang="en-US"/>
        </a:p>
      </dgm:t>
    </dgm:pt>
    <dgm:pt modelId="{591725A5-039E-477F-A0C1-A9BBBE2F4BD4}">
      <dgm:prSet phldrT="[Text]" custT="1"/>
      <dgm:spPr/>
      <dgm:t>
        <a:bodyPr/>
        <a:lstStyle/>
        <a:p>
          <a:r>
            <a:rPr lang="en-US" sz="1200" b="1" dirty="0" smtClean="0"/>
            <a:t>Social Organization &amp; Process</a:t>
          </a:r>
          <a:endParaRPr lang="en-US" sz="1200" b="1" dirty="0"/>
        </a:p>
      </dgm:t>
    </dgm:pt>
    <dgm:pt modelId="{4BC8C2D8-204C-4E82-8271-173157E2A93E}" type="parTrans" cxnId="{F047D30D-F030-4DDB-999C-4A8E70460354}">
      <dgm:prSet/>
      <dgm:spPr/>
      <dgm:t>
        <a:bodyPr/>
        <a:lstStyle/>
        <a:p>
          <a:endParaRPr lang="en-US"/>
        </a:p>
      </dgm:t>
    </dgm:pt>
    <dgm:pt modelId="{A2CAFE7B-31E6-40F6-A8BD-363A3760222E}" type="sibTrans" cxnId="{F047D30D-F030-4DDB-999C-4A8E70460354}">
      <dgm:prSet/>
      <dgm:spPr/>
      <dgm:t>
        <a:bodyPr/>
        <a:lstStyle/>
        <a:p>
          <a:endParaRPr lang="en-US"/>
        </a:p>
      </dgm:t>
    </dgm:pt>
    <dgm:pt modelId="{34B6BA8F-3BF5-4596-8C72-5F316DD75F0C}">
      <dgm:prSet phldrT="[Text]" custT="1"/>
      <dgm:spPr/>
      <dgm:t>
        <a:bodyPr/>
        <a:lstStyle/>
        <a:p>
          <a:r>
            <a:rPr lang="en-US" sz="1200" b="1" dirty="0" smtClean="0"/>
            <a:t>Society as Network</a:t>
          </a:r>
          <a:endParaRPr lang="en-US" sz="1200" b="1" dirty="0"/>
        </a:p>
      </dgm:t>
    </dgm:pt>
    <dgm:pt modelId="{2CB89455-3FFC-45B9-857D-E368704203DA}" type="parTrans" cxnId="{874EBDC2-64BF-48D1-A321-4BE024D79D78}">
      <dgm:prSet/>
      <dgm:spPr/>
      <dgm:t>
        <a:bodyPr/>
        <a:lstStyle/>
        <a:p>
          <a:endParaRPr lang="en-US"/>
        </a:p>
      </dgm:t>
    </dgm:pt>
    <dgm:pt modelId="{AD1208AC-8909-492F-9296-E0D8320EA2DD}" type="sibTrans" cxnId="{874EBDC2-64BF-48D1-A321-4BE024D79D78}">
      <dgm:prSet/>
      <dgm:spPr/>
      <dgm:t>
        <a:bodyPr/>
        <a:lstStyle/>
        <a:p>
          <a:endParaRPr lang="en-US"/>
        </a:p>
      </dgm:t>
    </dgm:pt>
    <dgm:pt modelId="{3A42BBAC-45CC-44ED-AC11-21F7623AA4FE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Energy Alternatives</a:t>
          </a:r>
          <a:endParaRPr lang="en-US" sz="1200" b="1" dirty="0"/>
        </a:p>
      </dgm:t>
    </dgm:pt>
    <dgm:pt modelId="{EC5A78D0-2FD8-415C-835C-9C9AA66F5596}" type="sibTrans" cxnId="{BC11A08D-CB04-46E0-AF71-3936F2F6737A}">
      <dgm:prSet/>
      <dgm:spPr/>
      <dgm:t>
        <a:bodyPr/>
        <a:lstStyle/>
        <a:p>
          <a:endParaRPr lang="en-US"/>
        </a:p>
      </dgm:t>
    </dgm:pt>
    <dgm:pt modelId="{828EB909-0F1A-4E61-954C-2345FA7DB174}" type="parTrans" cxnId="{BC11A08D-CB04-46E0-AF71-3936F2F6737A}">
      <dgm:prSet/>
      <dgm:spPr/>
      <dgm:t>
        <a:bodyPr/>
        <a:lstStyle/>
        <a:p>
          <a:endParaRPr lang="en-US"/>
        </a:p>
      </dgm:t>
    </dgm:pt>
    <dgm:pt modelId="{7B297A12-ED21-4E06-B175-B4A95535D572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Revaluing Nature</a:t>
          </a:r>
          <a:endParaRPr lang="en-US" sz="1200" b="1" dirty="0"/>
        </a:p>
      </dgm:t>
    </dgm:pt>
    <dgm:pt modelId="{82A271E6-D78C-4E9F-91D6-445BA1E78F75}" type="parTrans" cxnId="{5A63B949-AB63-429B-BF15-50A0036A0F51}">
      <dgm:prSet/>
      <dgm:spPr/>
      <dgm:t>
        <a:bodyPr/>
        <a:lstStyle/>
        <a:p>
          <a:endParaRPr lang="en-US"/>
        </a:p>
      </dgm:t>
    </dgm:pt>
    <dgm:pt modelId="{C18D7402-F136-43E4-A5AA-C5C4F1EB6ED8}" type="sibTrans" cxnId="{5A63B949-AB63-429B-BF15-50A0036A0F51}">
      <dgm:prSet/>
      <dgm:spPr/>
      <dgm:t>
        <a:bodyPr/>
        <a:lstStyle/>
        <a:p>
          <a:endParaRPr lang="en-US"/>
        </a:p>
      </dgm:t>
    </dgm:pt>
    <dgm:pt modelId="{300B7343-276F-4E3F-94FC-5A750AA59DB0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</a:rPr>
            <a:t>Conflict Resolution</a:t>
          </a:r>
          <a:endParaRPr lang="en-US" sz="1200" b="1" dirty="0">
            <a:solidFill>
              <a:schemeClr val="tx1"/>
            </a:solidFill>
          </a:endParaRPr>
        </a:p>
      </dgm:t>
    </dgm:pt>
    <dgm:pt modelId="{05D674DD-A654-49FC-BF82-6965FC22AFB5}" type="parTrans" cxnId="{D92E6AB3-65AB-4EF5-97A1-57346B9CD72F}">
      <dgm:prSet/>
      <dgm:spPr/>
      <dgm:t>
        <a:bodyPr/>
        <a:lstStyle/>
        <a:p>
          <a:endParaRPr lang="en-US"/>
        </a:p>
      </dgm:t>
    </dgm:pt>
    <dgm:pt modelId="{5A784BB4-00D0-4D5E-8DB7-04D2BCFAD268}" type="sibTrans" cxnId="{D92E6AB3-65AB-4EF5-97A1-57346B9CD72F}">
      <dgm:prSet/>
      <dgm:spPr/>
      <dgm:t>
        <a:bodyPr/>
        <a:lstStyle/>
        <a:p>
          <a:endParaRPr lang="en-US"/>
        </a:p>
      </dgm:t>
    </dgm:pt>
    <dgm:pt modelId="{53E6DE65-25C4-41A1-A1E0-B026C28D1A82}">
      <dgm:prSet phldrT="[Text]" custT="1"/>
      <dgm:spPr/>
      <dgm:t>
        <a:bodyPr tIns="18288"/>
        <a:lstStyle/>
        <a:p>
          <a:pPr marL="463550" indent="0"/>
          <a:r>
            <a:rPr lang="en-US" sz="1200" b="1" dirty="0" smtClean="0">
              <a:solidFill>
                <a:schemeClr val="tx1"/>
              </a:solidFill>
            </a:rPr>
            <a:t>Pioneers &amp; Leaders</a:t>
          </a:r>
          <a:endParaRPr lang="en-US" sz="1200" b="1" dirty="0">
            <a:solidFill>
              <a:schemeClr val="tx1"/>
            </a:solidFill>
          </a:endParaRPr>
        </a:p>
      </dgm:t>
    </dgm:pt>
    <dgm:pt modelId="{6E50A92B-BE18-4D23-ACC4-4390ED7F9D91}" type="parTrans" cxnId="{22DB763B-1114-4992-9284-AE1EAD69E7E8}">
      <dgm:prSet/>
      <dgm:spPr/>
      <dgm:t>
        <a:bodyPr/>
        <a:lstStyle/>
        <a:p>
          <a:endParaRPr lang="en-US"/>
        </a:p>
      </dgm:t>
    </dgm:pt>
    <dgm:pt modelId="{D740B260-3F31-4AEE-93A6-BC83BF210436}" type="sibTrans" cxnId="{22DB763B-1114-4992-9284-AE1EAD69E7E8}">
      <dgm:prSet/>
      <dgm:spPr/>
      <dgm:t>
        <a:bodyPr/>
        <a:lstStyle/>
        <a:p>
          <a:endParaRPr lang="en-US"/>
        </a:p>
      </dgm:t>
    </dgm:pt>
    <dgm:pt modelId="{A25F23A1-8A10-4ADE-BA18-3D2EDB7FB17F}">
      <dgm:prSet phldrT="[Text]" custT="1"/>
      <dgm:spPr/>
      <dgm:t>
        <a:bodyPr/>
        <a:lstStyle/>
        <a:p>
          <a:r>
            <a:rPr lang="en-US" sz="1200" b="1" dirty="0" smtClean="0"/>
            <a:t>Human Rights</a:t>
          </a:r>
          <a:endParaRPr lang="en-US" sz="1200" b="1" dirty="0"/>
        </a:p>
      </dgm:t>
    </dgm:pt>
    <dgm:pt modelId="{C153199E-B048-4F52-BCA5-0820B331F57A}" type="parTrans" cxnId="{66F2679B-0D76-4924-B138-79216136EDE0}">
      <dgm:prSet/>
      <dgm:spPr/>
      <dgm:t>
        <a:bodyPr/>
        <a:lstStyle/>
        <a:p>
          <a:endParaRPr lang="en-US"/>
        </a:p>
      </dgm:t>
    </dgm:pt>
    <dgm:pt modelId="{ED504631-67E1-46D9-87A0-5991B56083AC}" type="sibTrans" cxnId="{66F2679B-0D76-4924-B138-79216136EDE0}">
      <dgm:prSet/>
      <dgm:spPr/>
      <dgm:t>
        <a:bodyPr/>
        <a:lstStyle/>
        <a:p>
          <a:endParaRPr lang="en-US"/>
        </a:p>
      </dgm:t>
    </dgm:pt>
    <dgm:pt modelId="{ED8F2DC5-D283-4CE8-B150-8C00B19B930A}">
      <dgm:prSet phldrT="[Text]" custT="1"/>
      <dgm:spPr/>
      <dgm:t>
        <a:bodyPr/>
        <a:lstStyle/>
        <a:p>
          <a:pPr marL="463550" indent="0"/>
          <a:r>
            <a:rPr lang="en-US" sz="1200" b="1" dirty="0" smtClean="0"/>
            <a:t>Climate Management</a:t>
          </a:r>
          <a:endParaRPr lang="en-US" sz="1200" b="1" dirty="0"/>
        </a:p>
      </dgm:t>
    </dgm:pt>
    <dgm:pt modelId="{5AB875F7-590F-4923-B9E3-62DDF8887A39}" type="parTrans" cxnId="{BF82BC10-E1C8-4B87-9778-9C9E25469B65}">
      <dgm:prSet/>
      <dgm:spPr/>
      <dgm:t>
        <a:bodyPr/>
        <a:lstStyle/>
        <a:p>
          <a:endParaRPr lang="en-US"/>
        </a:p>
      </dgm:t>
    </dgm:pt>
    <dgm:pt modelId="{A94F01D9-7D13-4B34-B773-783282A0424E}" type="sibTrans" cxnId="{BF82BC10-E1C8-4B87-9778-9C9E25469B65}">
      <dgm:prSet/>
      <dgm:spPr/>
      <dgm:t>
        <a:bodyPr/>
        <a:lstStyle/>
        <a:p>
          <a:endParaRPr lang="en-US"/>
        </a:p>
      </dgm:t>
    </dgm:pt>
    <dgm:pt modelId="{9E221B46-52A9-4ED4-9A0E-8063682D0073}">
      <dgm:prSet phldrT="[Text]" custT="1"/>
      <dgm:spPr/>
      <dgm:t>
        <a:bodyPr/>
        <a:lstStyle/>
        <a:p>
          <a:r>
            <a:rPr lang="en-US" sz="1200" b="1" dirty="0" smtClean="0"/>
            <a:t>Aspirations, Values, Culture</a:t>
          </a:r>
          <a:endParaRPr lang="en-US" sz="1200" b="1" dirty="0"/>
        </a:p>
      </dgm:t>
    </dgm:pt>
    <dgm:pt modelId="{5D297423-CAE2-4F0B-8BE7-A6ADDDCC7989}" type="parTrans" cxnId="{D84B65D6-B121-4E45-9176-E5D20000FEEE}">
      <dgm:prSet/>
      <dgm:spPr/>
      <dgm:t>
        <a:bodyPr/>
        <a:lstStyle/>
        <a:p>
          <a:endParaRPr lang="en-US"/>
        </a:p>
      </dgm:t>
    </dgm:pt>
    <dgm:pt modelId="{05C70965-7838-4C67-AB8F-4F2DAEF00DBE}" type="sibTrans" cxnId="{D84B65D6-B121-4E45-9176-E5D20000FEEE}">
      <dgm:prSet/>
      <dgm:spPr/>
      <dgm:t>
        <a:bodyPr/>
        <a:lstStyle/>
        <a:p>
          <a:endParaRPr lang="en-US"/>
        </a:p>
      </dgm:t>
    </dgm:pt>
    <dgm:pt modelId="{E2B6504C-0A28-4BAF-A713-0552B8E11E21}" type="pres">
      <dgm:prSet presAssocID="{A84D6037-9956-43F1-9CF0-1E321611AF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EF41BD-D6B3-4091-A257-3CB196A18E52}" type="pres">
      <dgm:prSet presAssocID="{919611E7-18F5-4833-8632-CDB227F330F7}" presName="centerShape" presStyleLbl="node0" presStyleIdx="0" presStyleCnt="1" custScaleX="213757" custScaleY="207077" custLinFactNeighborX="-851" custLinFactNeighborY="582"/>
      <dgm:spPr/>
      <dgm:t>
        <a:bodyPr/>
        <a:lstStyle/>
        <a:p>
          <a:endParaRPr lang="en-US"/>
        </a:p>
      </dgm:t>
    </dgm:pt>
    <dgm:pt modelId="{3EC67F03-F419-4B09-9428-282C761CB6D2}" type="pres">
      <dgm:prSet presAssocID="{1D63636A-4B04-482F-93C5-82B3537B70D4}" presName="node" presStyleLbl="node1" presStyleIdx="0" presStyleCnt="6" custScaleX="171852" custScaleY="155934" custRadScaleRad="85475" custRadScaleInc="-67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63CA8D-E089-4B03-80A4-3F9EC7AD2433}" type="pres">
      <dgm:prSet presAssocID="{1D63636A-4B04-482F-93C5-82B3537B70D4}" presName="dummy" presStyleCnt="0"/>
      <dgm:spPr/>
    </dgm:pt>
    <dgm:pt modelId="{1DC00EA4-8221-43FB-88A4-44020645C8AF}" type="pres">
      <dgm:prSet presAssocID="{2D5DA0D5-FF33-468C-B355-CF4EF7CD2BD7}" presName="sibTrans" presStyleLbl="sibTrans2D1" presStyleIdx="0" presStyleCnt="6" custScaleX="171852" custScaleY="155934"/>
      <dgm:spPr/>
      <dgm:t>
        <a:bodyPr/>
        <a:lstStyle/>
        <a:p>
          <a:endParaRPr lang="en-US"/>
        </a:p>
      </dgm:t>
    </dgm:pt>
    <dgm:pt modelId="{FEDF6F0B-117F-4106-9D0E-924D8DC2EE88}" type="pres">
      <dgm:prSet presAssocID="{CF6708B4-CB37-455B-A693-64F463BA4166}" presName="node" presStyleLbl="node1" presStyleIdx="1" presStyleCnt="6" custScaleX="173363" custScaleY="158647" custRadScaleRad="89949" custRadScaleInc="307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EC20D-4BAC-4C9C-8C58-444EF1C21C82}" type="pres">
      <dgm:prSet presAssocID="{CF6708B4-CB37-455B-A693-64F463BA4166}" presName="dummy" presStyleCnt="0"/>
      <dgm:spPr/>
    </dgm:pt>
    <dgm:pt modelId="{74CFE017-C43A-4A4E-84A8-F4C02AAD77DD}" type="pres">
      <dgm:prSet presAssocID="{FB5B2AD3-721B-494B-B50E-D6A26AE65639}" presName="sibTrans" presStyleLbl="sibTrans2D1" presStyleIdx="1" presStyleCnt="6" custScaleX="171852" custScaleY="155934" custLinFactNeighborX="-1741" custLinFactNeighborY="551"/>
      <dgm:spPr/>
      <dgm:t>
        <a:bodyPr/>
        <a:lstStyle/>
        <a:p>
          <a:endParaRPr lang="en-US"/>
        </a:p>
      </dgm:t>
    </dgm:pt>
    <dgm:pt modelId="{8D7AAC06-D912-4ADB-8985-7A0A51EC29CC}" type="pres">
      <dgm:prSet presAssocID="{B2CC596C-969F-4E5A-9253-BC119FD5525B}" presName="node" presStyleLbl="node1" presStyleIdx="2" presStyleCnt="6" custScaleX="171474" custScaleY="155934" custRadScaleRad="89715" custRadScaleInc="8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0B1E9-BF1D-43EC-BA68-41361DFC90CB}" type="pres">
      <dgm:prSet presAssocID="{B2CC596C-969F-4E5A-9253-BC119FD5525B}" presName="dummy" presStyleCnt="0"/>
      <dgm:spPr/>
    </dgm:pt>
    <dgm:pt modelId="{2B65ABC0-BA83-4EE9-92BD-49DBB792E943}" type="pres">
      <dgm:prSet presAssocID="{17CE71E9-128B-474C-995A-95BD5CBB1D4E}" presName="sibTrans" presStyleLbl="sibTrans2D1" presStyleIdx="2" presStyleCnt="6" custScaleX="171852" custScaleY="155934"/>
      <dgm:spPr/>
      <dgm:t>
        <a:bodyPr/>
        <a:lstStyle/>
        <a:p>
          <a:endParaRPr lang="en-US"/>
        </a:p>
      </dgm:t>
    </dgm:pt>
    <dgm:pt modelId="{AA589D7A-46CE-4674-BC9A-72BBAE9B8CDF}" type="pres">
      <dgm:prSet presAssocID="{767272A3-E699-4CDD-B39A-3969E9807FEE}" presName="node" presStyleLbl="node1" presStyleIdx="3" presStyleCnt="6" custScaleX="171852" custScaleY="155934" custRadScaleRad="82604" custRadScaleInc="-13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4A2A3F-53B6-4B0B-BE25-6E98F6AE225C}" type="pres">
      <dgm:prSet presAssocID="{767272A3-E699-4CDD-B39A-3969E9807FEE}" presName="dummy" presStyleCnt="0"/>
      <dgm:spPr/>
    </dgm:pt>
    <dgm:pt modelId="{FC4F7237-CDEA-4A3F-BC48-6C4693AD1F5F}" type="pres">
      <dgm:prSet presAssocID="{1EC3BDF1-5AC3-4671-93E6-EC97DD877DF9}" presName="sibTrans" presStyleLbl="sibTrans2D1" presStyleIdx="3" presStyleCnt="6" custScaleX="171852" custScaleY="155934" custLinFactNeighborX="-2881" custLinFactNeighborY="-1729" custRadScaleRad="211694"/>
      <dgm:spPr/>
      <dgm:t>
        <a:bodyPr/>
        <a:lstStyle/>
        <a:p>
          <a:endParaRPr lang="en-US"/>
        </a:p>
      </dgm:t>
    </dgm:pt>
    <dgm:pt modelId="{7975FA0B-E7EC-45EA-86F0-EBE913C191BE}" type="pres">
      <dgm:prSet presAssocID="{37FB4E2E-A5E3-46FA-916D-AC989B5733EB}" presName="node" presStyleLbl="node1" presStyleIdx="4" presStyleCnt="6" custScaleX="171852" custScaleY="155934" custRadScaleRad="96418" custRadScaleInc="-277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D78CA-4618-424B-9A64-DEB7BBEA0F86}" type="pres">
      <dgm:prSet presAssocID="{37FB4E2E-A5E3-46FA-916D-AC989B5733EB}" presName="dummy" presStyleCnt="0"/>
      <dgm:spPr/>
    </dgm:pt>
    <dgm:pt modelId="{0572FA44-1C75-46FA-8877-64FAFCBA8887}" type="pres">
      <dgm:prSet presAssocID="{7A773E45-BC0B-4F9F-A292-9D15E7102854}" presName="sibTrans" presStyleLbl="sibTrans2D1" presStyleIdx="4" presStyleCnt="6" custScaleX="171852" custScaleY="155934"/>
      <dgm:spPr/>
      <dgm:t>
        <a:bodyPr/>
        <a:lstStyle/>
        <a:p>
          <a:endParaRPr lang="en-US"/>
        </a:p>
      </dgm:t>
    </dgm:pt>
    <dgm:pt modelId="{6D601EFC-98ED-42A0-BBDA-4EF5DEBE1FF2}" type="pres">
      <dgm:prSet presAssocID="{367E3C2A-477E-457B-99EF-EF92FCD04162}" presName="node" presStyleLbl="node1" presStyleIdx="5" presStyleCnt="6" custScaleX="171852" custScaleY="155934" custRadScaleRad="95140" custRadScaleInc="-419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5B638-D76A-4738-89E3-3DB67222C395}" type="pres">
      <dgm:prSet presAssocID="{367E3C2A-477E-457B-99EF-EF92FCD04162}" presName="dummy" presStyleCnt="0"/>
      <dgm:spPr/>
    </dgm:pt>
    <dgm:pt modelId="{4DC1979A-AB36-47FF-AAE5-F49B2DFC7D20}" type="pres">
      <dgm:prSet presAssocID="{9B018E4A-F4A1-4FFD-9522-E9FE8078A176}" presName="sibTrans" presStyleLbl="sibTrans2D1" presStyleIdx="5" presStyleCnt="6" custScaleX="171852" custScaleY="155934"/>
      <dgm:spPr/>
      <dgm:t>
        <a:bodyPr/>
        <a:lstStyle/>
        <a:p>
          <a:endParaRPr lang="en-US"/>
        </a:p>
      </dgm:t>
    </dgm:pt>
  </dgm:ptLst>
  <dgm:cxnLst>
    <dgm:cxn modelId="{B1862326-A330-407A-BE7B-2DE095347DC3}" srcId="{919611E7-18F5-4833-8632-CDB227F330F7}" destId="{B2CC596C-969F-4E5A-9253-BC119FD5525B}" srcOrd="2" destOrd="0" parTransId="{488E3D4B-BFB0-4B5D-8FCE-B45CD6A3E8F0}" sibTransId="{17CE71E9-128B-474C-995A-95BD5CBB1D4E}"/>
    <dgm:cxn modelId="{2547BC36-7416-43C1-A7E8-3C58B9F98144}" srcId="{37FB4E2E-A5E3-46FA-916D-AC989B5733EB}" destId="{B9CE5162-6458-442A-B0F9-1C5ABA1595B2}" srcOrd="0" destOrd="0" parTransId="{2E82B88A-7324-48BC-993A-5EB8AFDC1189}" sibTransId="{EF22D828-E4B2-42A3-912F-DEF5B2E6BD25}"/>
    <dgm:cxn modelId="{DDAAA194-E065-4421-8DD8-124A09B5CF73}" type="presOf" srcId="{1D63636A-4B04-482F-93C5-82B3537B70D4}" destId="{3EC67F03-F419-4B09-9428-282C761CB6D2}" srcOrd="0" destOrd="0" presId="urn:microsoft.com/office/officeart/2005/8/layout/radial6"/>
    <dgm:cxn modelId="{CA613288-3AF6-40D2-82AC-8A92BF868D98}" type="presOf" srcId="{E0246207-EEE3-4BE4-97F5-C00B29D8BB31}" destId="{8D7AAC06-D912-4ADB-8985-7A0A51EC29CC}" srcOrd="0" destOrd="2" presId="urn:microsoft.com/office/officeart/2005/8/layout/radial6"/>
    <dgm:cxn modelId="{D05239FB-02D2-4108-B524-C09903AD6EF1}" srcId="{1D63636A-4B04-482F-93C5-82B3537B70D4}" destId="{4413D4D4-AFBE-441B-9A51-1F9EF9385F31}" srcOrd="1" destOrd="0" parTransId="{383192E9-8D75-483B-8FEE-F1B3462366EE}" sibTransId="{2635FB93-A8DC-4F05-AF87-F47D3FEAA241}"/>
    <dgm:cxn modelId="{9AD3AD25-F615-48ED-A296-A0C6F8DBA621}" type="presOf" srcId="{ED8F2DC5-D283-4CE8-B150-8C00B19B930A}" destId="{AA589D7A-46CE-4674-BC9A-72BBAE9B8CDF}" srcOrd="0" destOrd="4" presId="urn:microsoft.com/office/officeart/2005/8/layout/radial6"/>
    <dgm:cxn modelId="{F047D30D-F030-4DDB-999C-4A8E70460354}" srcId="{CF6708B4-CB37-455B-A693-64F463BA4166}" destId="{591725A5-039E-477F-A0C1-A9BBBE2F4BD4}" srcOrd="2" destOrd="0" parTransId="{4BC8C2D8-204C-4E82-8271-173157E2A93E}" sibTransId="{A2CAFE7B-31E6-40F6-A8BD-363A3760222E}"/>
    <dgm:cxn modelId="{50AA02C6-8E4D-4EF8-B877-E2F8BFF65E24}" type="presOf" srcId="{DDCE64F6-606A-48CE-9040-299A6F5E3339}" destId="{8D7AAC06-D912-4ADB-8985-7A0A51EC29CC}" srcOrd="0" destOrd="4" presId="urn:microsoft.com/office/officeart/2005/8/layout/radial6"/>
    <dgm:cxn modelId="{FC053E52-5AB6-4325-A6C3-A1A40C4365CE}" type="presOf" srcId="{E76ABC55-12D4-4EF6-A423-AD97D6C7FDEC}" destId="{6D601EFC-98ED-42A0-BBDA-4EF5DEBE1FF2}" srcOrd="0" destOrd="1" presId="urn:microsoft.com/office/officeart/2005/8/layout/radial6"/>
    <dgm:cxn modelId="{73FDECF7-D2E1-4185-9015-8E88EC008EA8}" type="presOf" srcId="{55E57632-19B2-44C8-A9A5-28FA7D2AA479}" destId="{6D601EFC-98ED-42A0-BBDA-4EF5DEBE1FF2}" srcOrd="0" destOrd="4" presId="urn:microsoft.com/office/officeart/2005/8/layout/radial6"/>
    <dgm:cxn modelId="{8FFC32F7-8325-4CD8-B564-500653E8B156}" srcId="{1D63636A-4B04-482F-93C5-82B3537B70D4}" destId="{73DA1738-87C4-4C8D-BA97-C826706B7C33}" srcOrd="2" destOrd="0" parTransId="{0535F217-F1F5-4C85-826E-B25F6E366FB7}" sibTransId="{21241EEF-5C4F-4548-AFC9-D1F1865FF058}"/>
    <dgm:cxn modelId="{38AE2CFB-4420-44CC-9B44-E51B6C6329B4}" srcId="{A84D6037-9956-43F1-9CF0-1E321611AFA6}" destId="{919611E7-18F5-4833-8632-CDB227F330F7}" srcOrd="0" destOrd="0" parTransId="{2260C7F9-DBCC-40F8-BF9E-C5C2D4882640}" sibTransId="{D34C3436-210C-4F3D-9CE2-85078E741E8E}"/>
    <dgm:cxn modelId="{6B8F994B-767D-4493-BE95-85A5E28E6E9B}" type="presOf" srcId="{767272A3-E699-4CDD-B39A-3969E9807FEE}" destId="{AA589D7A-46CE-4674-BC9A-72BBAE9B8CDF}" srcOrd="0" destOrd="0" presId="urn:microsoft.com/office/officeart/2005/8/layout/radial6"/>
    <dgm:cxn modelId="{C7D2D5BD-DDD6-4AF8-BF54-090E0F1AF348}" srcId="{767272A3-E699-4CDD-B39A-3969E9807FEE}" destId="{F33F9B1B-4F54-483D-B417-5CDC6D8EF82D}" srcOrd="0" destOrd="0" parTransId="{58C52C73-57DE-42AB-851A-B9E5C1A0CE81}" sibTransId="{35B42409-12DB-4A28-B4F9-45446DDDB6C2}"/>
    <dgm:cxn modelId="{6EF2444E-D77E-4E39-A1D2-24DDF0CB8A35}" srcId="{367E3C2A-477E-457B-99EF-EF92FCD04162}" destId="{E76ABC55-12D4-4EF6-A423-AD97D6C7FDEC}" srcOrd="0" destOrd="0" parTransId="{4ED77C9D-A765-4E6B-AB32-86D8C958925B}" sibTransId="{BE80458F-54D9-4DA3-983E-3A1A882921D5}"/>
    <dgm:cxn modelId="{AC25194F-A304-4CFD-848B-2D0AA79631C8}" type="presOf" srcId="{A25F23A1-8A10-4ADE-BA18-3D2EDB7FB17F}" destId="{6D601EFC-98ED-42A0-BBDA-4EF5DEBE1FF2}" srcOrd="0" destOrd="2" presId="urn:microsoft.com/office/officeart/2005/8/layout/radial6"/>
    <dgm:cxn modelId="{4EC07E2E-8F6B-462C-A7D6-E5C38EAB005F}" type="presOf" srcId="{69B0B2C0-B8A7-4D55-A36F-20321DD757C8}" destId="{FEDF6F0B-117F-4106-9D0E-924D8DC2EE88}" srcOrd="0" destOrd="2" presId="urn:microsoft.com/office/officeart/2005/8/layout/radial6"/>
    <dgm:cxn modelId="{92A53304-AB55-45B8-B596-4DAC68EDB69E}" type="presOf" srcId="{37FB4E2E-A5E3-46FA-916D-AC989B5733EB}" destId="{7975FA0B-E7EC-45EA-86F0-EBE913C191BE}" srcOrd="0" destOrd="0" presId="urn:microsoft.com/office/officeart/2005/8/layout/radial6"/>
    <dgm:cxn modelId="{03C3A8FA-E3DC-400B-B320-C64E86A9195C}" srcId="{919611E7-18F5-4833-8632-CDB227F330F7}" destId="{37FB4E2E-A5E3-46FA-916D-AC989B5733EB}" srcOrd="4" destOrd="0" parTransId="{63D5ADF2-011E-408E-A3D7-542CD710A715}" sibTransId="{7A773E45-BC0B-4F9F-A292-9D15E7102854}"/>
    <dgm:cxn modelId="{85F82892-1ED6-440A-86D7-34ABDF67AE26}" srcId="{1D63636A-4B04-482F-93C5-82B3537B70D4}" destId="{2288E0DB-E43B-4E66-BFAB-0CBA420B8264}" srcOrd="3" destOrd="0" parTransId="{03A101B6-7268-4E10-BCD1-37C52FFBF0CD}" sibTransId="{443E6DF3-68B8-4A66-B94D-55B3F2F39CA4}"/>
    <dgm:cxn modelId="{22DB763B-1114-4992-9284-AE1EAD69E7E8}" srcId="{B2CC596C-969F-4E5A-9253-BC119FD5525B}" destId="{53E6DE65-25C4-41A1-A1E0-B026C28D1A82}" srcOrd="0" destOrd="0" parTransId="{6E50A92B-BE18-4D23-ACC4-4390ED7F9D91}" sibTransId="{D740B260-3F31-4AEE-93A6-BC83BF210436}"/>
    <dgm:cxn modelId="{9C2D9697-8433-4520-BAAE-0F5ACA30F582}" type="presOf" srcId="{73DA1738-87C4-4C8D-BA97-C826706B7C33}" destId="{3EC67F03-F419-4B09-9428-282C761CB6D2}" srcOrd="0" destOrd="3" presId="urn:microsoft.com/office/officeart/2005/8/layout/radial6"/>
    <dgm:cxn modelId="{2ED22054-4414-4414-847B-3CE4F3597395}" srcId="{B2CC596C-969F-4E5A-9253-BC119FD5525B}" destId="{E0246207-EEE3-4BE4-97F5-C00B29D8BB31}" srcOrd="1" destOrd="0" parTransId="{43905D86-1AFC-477C-9646-B83FC49BB3FC}" sibTransId="{B0561DC3-9412-458D-819B-68285D2C3046}"/>
    <dgm:cxn modelId="{B514D82A-9977-41A1-9321-4076BA8D5C9D}" type="presOf" srcId="{2D5DA0D5-FF33-468C-B355-CF4EF7CD2BD7}" destId="{1DC00EA4-8221-43FB-88A4-44020645C8AF}" srcOrd="0" destOrd="0" presId="urn:microsoft.com/office/officeart/2005/8/layout/radial6"/>
    <dgm:cxn modelId="{7E47FA60-AE04-4FFE-A613-F33C245E8880}" srcId="{B2CC596C-969F-4E5A-9253-BC119FD5525B}" destId="{6810591B-FB2E-4D57-9016-AC406C1AA955}" srcOrd="2" destOrd="0" parTransId="{51B500F0-003E-4B60-B4BC-080500785077}" sibTransId="{FC89AB00-CACC-4B57-971A-6E0FB502250F}"/>
    <dgm:cxn modelId="{AF753127-0E8A-4257-A909-64B7DC1EDD00}" type="presOf" srcId="{53E6DE65-25C4-41A1-A1E0-B026C28D1A82}" destId="{8D7AAC06-D912-4ADB-8985-7A0A51EC29CC}" srcOrd="0" destOrd="1" presId="urn:microsoft.com/office/officeart/2005/8/layout/radial6"/>
    <dgm:cxn modelId="{5A63B949-AB63-429B-BF15-50A0036A0F51}" srcId="{767272A3-E699-4CDD-B39A-3969E9807FEE}" destId="{7B297A12-ED21-4E06-B175-B4A95535D572}" srcOrd="1" destOrd="0" parTransId="{82A271E6-D78C-4E9F-91D6-445BA1E78F75}" sibTransId="{C18D7402-F136-43E4-A5AA-C5C4F1EB6ED8}"/>
    <dgm:cxn modelId="{874EBDC2-64BF-48D1-A321-4BE024D79D78}" srcId="{CF6708B4-CB37-455B-A693-64F463BA4166}" destId="{34B6BA8F-3BF5-4596-8C72-5F316DD75F0C}" srcOrd="3" destOrd="0" parTransId="{2CB89455-3FFC-45B9-857D-E368704203DA}" sibTransId="{AD1208AC-8909-492F-9296-E0D8320EA2DD}"/>
    <dgm:cxn modelId="{66F2679B-0D76-4924-B138-79216136EDE0}" srcId="{367E3C2A-477E-457B-99EF-EF92FCD04162}" destId="{A25F23A1-8A10-4ADE-BA18-3D2EDB7FB17F}" srcOrd="1" destOrd="0" parTransId="{C153199E-B048-4F52-BCA5-0820B331F57A}" sibTransId="{ED504631-67E1-46D9-87A0-5991B56083AC}"/>
    <dgm:cxn modelId="{08A05F0C-0C8E-4134-A853-0AC16FC52815}" type="presOf" srcId="{919611E7-18F5-4833-8632-CDB227F330F7}" destId="{97EF41BD-D6B3-4091-A257-3CB196A18E52}" srcOrd="0" destOrd="0" presId="urn:microsoft.com/office/officeart/2005/8/layout/radial6"/>
    <dgm:cxn modelId="{E006E17A-9545-4EE8-8AA0-16035A3FA2B5}" srcId="{CF6708B4-CB37-455B-A693-64F463BA4166}" destId="{69B0B2C0-B8A7-4D55-A36F-20321DD757C8}" srcOrd="1" destOrd="0" parTransId="{DB5A2E7A-9806-4E04-B499-8764CD141107}" sibTransId="{760D29B4-B50A-4324-8B68-C5AE99FA8310}"/>
    <dgm:cxn modelId="{F99791C2-D258-4282-99DE-6F4E1047542D}" type="presOf" srcId="{D0052A4E-1377-4B1A-A89A-3E6F60031325}" destId="{FEDF6F0B-117F-4106-9D0E-924D8DC2EE88}" srcOrd="0" destOrd="1" presId="urn:microsoft.com/office/officeart/2005/8/layout/radial6"/>
    <dgm:cxn modelId="{9B2C3329-CD8F-402B-9AAA-1FF0A5A83057}" srcId="{CF6708B4-CB37-455B-A693-64F463BA4166}" destId="{D0052A4E-1377-4B1A-A89A-3E6F60031325}" srcOrd="0" destOrd="0" parTransId="{0BE5599E-D6F6-451E-9A3E-FDBD19711589}" sibTransId="{A95A268A-DA07-4F2B-B0EC-610CFDBF45DB}"/>
    <dgm:cxn modelId="{18B988FE-4EFE-401D-A259-31367AF7AA3B}" type="presOf" srcId="{F33F9B1B-4F54-483D-B417-5CDC6D8EF82D}" destId="{AA589D7A-46CE-4674-BC9A-72BBAE9B8CDF}" srcOrd="0" destOrd="1" presId="urn:microsoft.com/office/officeart/2005/8/layout/radial6"/>
    <dgm:cxn modelId="{C103F8FE-9288-469D-8BF9-494FAFC1EDF1}" type="presOf" srcId="{D21F81E6-E338-4DE4-984D-7E370A173D43}" destId="{3EC67F03-F419-4B09-9428-282C761CB6D2}" srcOrd="0" destOrd="1" presId="urn:microsoft.com/office/officeart/2005/8/layout/radial6"/>
    <dgm:cxn modelId="{AE64255E-C592-4F98-BF77-E76FE128368C}" srcId="{919611E7-18F5-4833-8632-CDB227F330F7}" destId="{367E3C2A-477E-457B-99EF-EF92FCD04162}" srcOrd="5" destOrd="0" parTransId="{980B2D75-CBF0-43FF-B115-01C783AD61CD}" sibTransId="{9B018E4A-F4A1-4FFD-9522-E9FE8078A176}"/>
    <dgm:cxn modelId="{80C9B228-5B76-45EE-ADBD-DFAB3E3A51A0}" type="presOf" srcId="{7A773E45-BC0B-4F9F-A292-9D15E7102854}" destId="{0572FA44-1C75-46FA-8877-64FAFCBA8887}" srcOrd="0" destOrd="0" presId="urn:microsoft.com/office/officeart/2005/8/layout/radial6"/>
    <dgm:cxn modelId="{2054F0FE-71FF-41A1-8434-9405D15F323E}" type="presOf" srcId="{B9CE5162-6458-442A-B0F9-1C5ABA1595B2}" destId="{7975FA0B-E7EC-45EA-86F0-EBE913C191BE}" srcOrd="0" destOrd="1" presId="urn:microsoft.com/office/officeart/2005/8/layout/radial6"/>
    <dgm:cxn modelId="{7A808B44-A174-4FC0-8125-4E9E20F58ED0}" type="presOf" srcId="{3A42BBAC-45CC-44ED-AC11-21F7623AA4FE}" destId="{AA589D7A-46CE-4674-BC9A-72BBAE9B8CDF}" srcOrd="0" destOrd="3" presId="urn:microsoft.com/office/officeart/2005/8/layout/radial6"/>
    <dgm:cxn modelId="{437F5062-90E4-474F-96F3-B71DC2132745}" type="presOf" srcId="{085AACF5-FEEF-45BE-A384-3E813AEFE105}" destId="{7975FA0B-E7EC-45EA-86F0-EBE913C191BE}" srcOrd="0" destOrd="4" presId="urn:microsoft.com/office/officeart/2005/8/layout/radial6"/>
    <dgm:cxn modelId="{4BE6307A-900D-4A77-BC9E-B98A421FCE59}" srcId="{919611E7-18F5-4833-8632-CDB227F330F7}" destId="{1D63636A-4B04-482F-93C5-82B3537B70D4}" srcOrd="0" destOrd="0" parTransId="{1CA21DA4-2A78-4EC5-BA5B-DC6E9F9C7DBF}" sibTransId="{2D5DA0D5-FF33-468C-B355-CF4EF7CD2BD7}"/>
    <dgm:cxn modelId="{0DD281AC-B0CB-4A95-A74C-E292D026F106}" type="presOf" srcId="{17CE71E9-128B-474C-995A-95BD5CBB1D4E}" destId="{2B65ABC0-BA83-4EE9-92BD-49DBB792E943}" srcOrd="0" destOrd="0" presId="urn:microsoft.com/office/officeart/2005/8/layout/radial6"/>
    <dgm:cxn modelId="{AD68F842-D23B-43F5-B2E4-FE36A518E6E7}" type="presOf" srcId="{34B6BA8F-3BF5-4596-8C72-5F316DD75F0C}" destId="{FEDF6F0B-117F-4106-9D0E-924D8DC2EE88}" srcOrd="0" destOrd="4" presId="urn:microsoft.com/office/officeart/2005/8/layout/radial6"/>
    <dgm:cxn modelId="{70B88C17-66ED-4C53-A921-EBC31DB8D43F}" type="presOf" srcId="{9B018E4A-F4A1-4FFD-9522-E9FE8078A176}" destId="{4DC1979A-AB36-47FF-AAE5-F49B2DFC7D20}" srcOrd="0" destOrd="0" presId="urn:microsoft.com/office/officeart/2005/8/layout/radial6"/>
    <dgm:cxn modelId="{5A850504-30A9-4141-A3A2-17C0B5F37B11}" type="presOf" srcId="{300B7343-276F-4E3F-94FC-5A750AA59DB0}" destId="{7975FA0B-E7EC-45EA-86F0-EBE913C191BE}" srcOrd="0" destOrd="2" presId="urn:microsoft.com/office/officeart/2005/8/layout/radial6"/>
    <dgm:cxn modelId="{F12F0F59-AE30-4ABA-8FD9-8E92F68B2827}" type="presOf" srcId="{367E3C2A-477E-457B-99EF-EF92FCD04162}" destId="{6D601EFC-98ED-42A0-BBDA-4EF5DEBE1FF2}" srcOrd="0" destOrd="0" presId="urn:microsoft.com/office/officeart/2005/8/layout/radial6"/>
    <dgm:cxn modelId="{BF82BC10-E1C8-4B87-9778-9C9E25469B65}" srcId="{767272A3-E699-4CDD-B39A-3969E9807FEE}" destId="{ED8F2DC5-D283-4CE8-B150-8C00B19B930A}" srcOrd="3" destOrd="0" parTransId="{5AB875F7-590F-4923-B9E3-62DDF8887A39}" sibTransId="{A94F01D9-7D13-4B34-B773-783282A0424E}"/>
    <dgm:cxn modelId="{936E7196-7A88-49C6-8C4A-7622FE13F956}" srcId="{37FB4E2E-A5E3-46FA-916D-AC989B5733EB}" destId="{144D8D7B-9818-4D12-A2AD-7FAA849B6F0B}" srcOrd="2" destOrd="0" parTransId="{9DF575DE-782A-4D8A-9C88-22700B32B474}" sibTransId="{958D16D5-9142-4CB5-BDAB-58E0BD5F18C9}"/>
    <dgm:cxn modelId="{CE4EFBA5-F8AD-4A5B-B9BE-21F9F1A76AC7}" srcId="{919611E7-18F5-4833-8632-CDB227F330F7}" destId="{767272A3-E699-4CDD-B39A-3969E9807FEE}" srcOrd="3" destOrd="0" parTransId="{87BB8E01-DC14-4881-ADED-0A36A2B70655}" sibTransId="{1EC3BDF1-5AC3-4671-93E6-EC97DD877DF9}"/>
    <dgm:cxn modelId="{BC11A08D-CB04-46E0-AF71-3936F2F6737A}" srcId="{767272A3-E699-4CDD-B39A-3969E9807FEE}" destId="{3A42BBAC-45CC-44ED-AC11-21F7623AA4FE}" srcOrd="2" destOrd="0" parTransId="{828EB909-0F1A-4E61-954C-2345FA7DB174}" sibTransId="{EC5A78D0-2FD8-415C-835C-9C9AA66F5596}"/>
    <dgm:cxn modelId="{51839806-5FEB-48DC-A179-708EF7EE170C}" type="presOf" srcId="{144D8D7B-9818-4D12-A2AD-7FAA849B6F0B}" destId="{7975FA0B-E7EC-45EA-86F0-EBE913C191BE}" srcOrd="0" destOrd="3" presId="urn:microsoft.com/office/officeart/2005/8/layout/radial6"/>
    <dgm:cxn modelId="{092015EC-C302-435B-B255-4D581ED84810}" type="presOf" srcId="{FB5B2AD3-721B-494B-B50E-D6A26AE65639}" destId="{74CFE017-C43A-4A4E-84A8-F4C02AAD77DD}" srcOrd="0" destOrd="0" presId="urn:microsoft.com/office/officeart/2005/8/layout/radial6"/>
    <dgm:cxn modelId="{5804B325-5F55-4D43-80BC-36FF9716D006}" type="presOf" srcId="{591725A5-039E-477F-A0C1-A9BBBE2F4BD4}" destId="{FEDF6F0B-117F-4106-9D0E-924D8DC2EE88}" srcOrd="0" destOrd="3" presId="urn:microsoft.com/office/officeart/2005/8/layout/radial6"/>
    <dgm:cxn modelId="{5CF7F18B-AF14-4A32-9859-7FA1F537B950}" srcId="{B2CC596C-969F-4E5A-9253-BC119FD5525B}" destId="{DDCE64F6-606A-48CE-9040-299A6F5E3339}" srcOrd="3" destOrd="0" parTransId="{C490A41A-FB38-4C0C-A4A0-ED00E232069B}" sibTransId="{01A5C8B5-3338-4A38-8FFD-E32D1A928280}"/>
    <dgm:cxn modelId="{EA7D3CF1-8739-433C-9C2A-9F97B3D1DEE4}" srcId="{37FB4E2E-A5E3-46FA-916D-AC989B5733EB}" destId="{085AACF5-FEEF-45BE-A384-3E813AEFE105}" srcOrd="3" destOrd="0" parTransId="{A7EDD5D5-3C93-4FD7-B178-DB0E1400BA7B}" sibTransId="{81CF7F6D-ECAC-4E33-8C9D-A879CB38194C}"/>
    <dgm:cxn modelId="{9E032056-EAA5-4D34-9B18-8C683C061451}" type="presOf" srcId="{9E221B46-52A9-4ED4-9A0E-8063682D0073}" destId="{FEDF6F0B-117F-4106-9D0E-924D8DC2EE88}" srcOrd="0" destOrd="5" presId="urn:microsoft.com/office/officeart/2005/8/layout/radial6"/>
    <dgm:cxn modelId="{EE039E30-8F2E-4747-AC87-516099699481}" srcId="{367E3C2A-477E-457B-99EF-EF92FCD04162}" destId="{5ACCFF11-DA9C-4440-BBFA-BDA563F6D1A7}" srcOrd="2" destOrd="0" parTransId="{F9051348-FDBD-4983-93B0-D97DBDE36680}" sibTransId="{BA35998B-5972-4166-99D5-D547089CEFAB}"/>
    <dgm:cxn modelId="{18778C7C-D6BB-4BF1-ADC2-8998662439D7}" type="presOf" srcId="{5ACCFF11-DA9C-4440-BBFA-BDA563F6D1A7}" destId="{6D601EFC-98ED-42A0-BBDA-4EF5DEBE1FF2}" srcOrd="0" destOrd="3" presId="urn:microsoft.com/office/officeart/2005/8/layout/radial6"/>
    <dgm:cxn modelId="{F3B9CB8E-6492-4318-9B1E-2E7B62B8FD3D}" type="presOf" srcId="{4413D4D4-AFBE-441B-9A51-1F9EF9385F31}" destId="{3EC67F03-F419-4B09-9428-282C761CB6D2}" srcOrd="0" destOrd="2" presId="urn:microsoft.com/office/officeart/2005/8/layout/radial6"/>
    <dgm:cxn modelId="{D92E6AB3-65AB-4EF5-97A1-57346B9CD72F}" srcId="{37FB4E2E-A5E3-46FA-916D-AC989B5733EB}" destId="{300B7343-276F-4E3F-94FC-5A750AA59DB0}" srcOrd="1" destOrd="0" parTransId="{05D674DD-A654-49FC-BF82-6965FC22AFB5}" sibTransId="{5A784BB4-00D0-4D5E-8DB7-04D2BCFAD268}"/>
    <dgm:cxn modelId="{8FF9ED71-5107-4776-93CC-1A8D2F0600AC}" type="presOf" srcId="{1EC3BDF1-5AC3-4671-93E6-EC97DD877DF9}" destId="{FC4F7237-CDEA-4A3F-BC48-6C4693AD1F5F}" srcOrd="0" destOrd="0" presId="urn:microsoft.com/office/officeart/2005/8/layout/radial6"/>
    <dgm:cxn modelId="{A265AF37-204C-4FBC-8520-E9227A806EEF}" type="presOf" srcId="{2288E0DB-E43B-4E66-BFAB-0CBA420B8264}" destId="{3EC67F03-F419-4B09-9428-282C761CB6D2}" srcOrd="0" destOrd="4" presId="urn:microsoft.com/office/officeart/2005/8/layout/radial6"/>
    <dgm:cxn modelId="{1139F359-0167-4C05-BAF7-64337BF1E802}" type="presOf" srcId="{CF6708B4-CB37-455B-A693-64F463BA4166}" destId="{FEDF6F0B-117F-4106-9D0E-924D8DC2EE88}" srcOrd="0" destOrd="0" presId="urn:microsoft.com/office/officeart/2005/8/layout/radial6"/>
    <dgm:cxn modelId="{000D56C5-F01F-4404-A9D1-04C606B827DE}" type="presOf" srcId="{B2CC596C-969F-4E5A-9253-BC119FD5525B}" destId="{8D7AAC06-D912-4ADB-8985-7A0A51EC29CC}" srcOrd="0" destOrd="0" presId="urn:microsoft.com/office/officeart/2005/8/layout/radial6"/>
    <dgm:cxn modelId="{D84B65D6-B121-4E45-9176-E5D20000FEEE}" srcId="{CF6708B4-CB37-455B-A693-64F463BA4166}" destId="{9E221B46-52A9-4ED4-9A0E-8063682D0073}" srcOrd="4" destOrd="0" parTransId="{5D297423-CAE2-4F0B-8BE7-A6ADDDCC7989}" sibTransId="{05C70965-7838-4C67-AB8F-4F2DAEF00DBE}"/>
    <dgm:cxn modelId="{262FAB8F-5AB2-4288-AC45-ACD4B95D6BF0}" srcId="{367E3C2A-477E-457B-99EF-EF92FCD04162}" destId="{55E57632-19B2-44C8-A9A5-28FA7D2AA479}" srcOrd="3" destOrd="0" parTransId="{628F89BA-F8C7-4682-81EA-D2CC575AC679}" sibTransId="{89F6F8A3-A605-4B59-AD26-D70B08BDD5ED}"/>
    <dgm:cxn modelId="{CCCA8331-2C50-4809-B357-7CFF3276327A}" srcId="{1D63636A-4B04-482F-93C5-82B3537B70D4}" destId="{D21F81E6-E338-4DE4-984D-7E370A173D43}" srcOrd="0" destOrd="0" parTransId="{92D32068-1784-40E6-A05A-28EB94EF8B1C}" sibTransId="{9E0B0412-AA24-4627-A963-88E72838B6A4}"/>
    <dgm:cxn modelId="{D50890CF-1DE9-46C6-9327-0F712085A357}" type="presOf" srcId="{6810591B-FB2E-4D57-9016-AC406C1AA955}" destId="{8D7AAC06-D912-4ADB-8985-7A0A51EC29CC}" srcOrd="0" destOrd="3" presId="urn:microsoft.com/office/officeart/2005/8/layout/radial6"/>
    <dgm:cxn modelId="{F153913F-8838-459A-8CD8-FB8BB88A5264}" srcId="{919611E7-18F5-4833-8632-CDB227F330F7}" destId="{CF6708B4-CB37-455B-A693-64F463BA4166}" srcOrd="1" destOrd="0" parTransId="{135C804E-E742-4138-97BB-3754CBABAF17}" sibTransId="{FB5B2AD3-721B-494B-B50E-D6A26AE65639}"/>
    <dgm:cxn modelId="{39A0E2DD-64F4-4329-A194-0A0C9654A6FA}" type="presOf" srcId="{7B297A12-ED21-4E06-B175-B4A95535D572}" destId="{AA589D7A-46CE-4674-BC9A-72BBAE9B8CDF}" srcOrd="0" destOrd="2" presId="urn:microsoft.com/office/officeart/2005/8/layout/radial6"/>
    <dgm:cxn modelId="{F1638326-6A40-4C04-AB78-82D39AFF981D}" type="presOf" srcId="{A84D6037-9956-43F1-9CF0-1E321611AFA6}" destId="{E2B6504C-0A28-4BAF-A713-0552B8E11E21}" srcOrd="0" destOrd="0" presId="urn:microsoft.com/office/officeart/2005/8/layout/radial6"/>
    <dgm:cxn modelId="{E2DDE1B6-B250-441D-8EF9-0DB8EFB7C336}" type="presParOf" srcId="{E2B6504C-0A28-4BAF-A713-0552B8E11E21}" destId="{97EF41BD-D6B3-4091-A257-3CB196A18E52}" srcOrd="0" destOrd="0" presId="urn:microsoft.com/office/officeart/2005/8/layout/radial6"/>
    <dgm:cxn modelId="{39428A6A-741A-482C-ABA7-07011B805EA4}" type="presParOf" srcId="{E2B6504C-0A28-4BAF-A713-0552B8E11E21}" destId="{3EC67F03-F419-4B09-9428-282C761CB6D2}" srcOrd="1" destOrd="0" presId="urn:microsoft.com/office/officeart/2005/8/layout/radial6"/>
    <dgm:cxn modelId="{500A97BB-F2B3-4FAE-890C-1B6DD7FF7FF7}" type="presParOf" srcId="{E2B6504C-0A28-4BAF-A713-0552B8E11E21}" destId="{3563CA8D-E089-4B03-80A4-3F9EC7AD2433}" srcOrd="2" destOrd="0" presId="urn:microsoft.com/office/officeart/2005/8/layout/radial6"/>
    <dgm:cxn modelId="{2D031AF7-6070-4CCD-84A0-39E43905437A}" type="presParOf" srcId="{E2B6504C-0A28-4BAF-A713-0552B8E11E21}" destId="{1DC00EA4-8221-43FB-88A4-44020645C8AF}" srcOrd="3" destOrd="0" presId="urn:microsoft.com/office/officeart/2005/8/layout/radial6"/>
    <dgm:cxn modelId="{59B80DB9-7CF5-419B-BB96-DDAE1E34F39E}" type="presParOf" srcId="{E2B6504C-0A28-4BAF-A713-0552B8E11E21}" destId="{FEDF6F0B-117F-4106-9D0E-924D8DC2EE88}" srcOrd="4" destOrd="0" presId="urn:microsoft.com/office/officeart/2005/8/layout/radial6"/>
    <dgm:cxn modelId="{D44E73D0-CFC5-4D04-97A2-672F64371897}" type="presParOf" srcId="{E2B6504C-0A28-4BAF-A713-0552B8E11E21}" destId="{18BEC20D-4BAC-4C9C-8C58-444EF1C21C82}" srcOrd="5" destOrd="0" presId="urn:microsoft.com/office/officeart/2005/8/layout/radial6"/>
    <dgm:cxn modelId="{4ABCB746-2ED1-4034-AFCF-ABA68F33C403}" type="presParOf" srcId="{E2B6504C-0A28-4BAF-A713-0552B8E11E21}" destId="{74CFE017-C43A-4A4E-84A8-F4C02AAD77DD}" srcOrd="6" destOrd="0" presId="urn:microsoft.com/office/officeart/2005/8/layout/radial6"/>
    <dgm:cxn modelId="{51ADE5F8-3C11-4A52-AE4F-E5309FDA80DE}" type="presParOf" srcId="{E2B6504C-0A28-4BAF-A713-0552B8E11E21}" destId="{8D7AAC06-D912-4ADB-8985-7A0A51EC29CC}" srcOrd="7" destOrd="0" presId="urn:microsoft.com/office/officeart/2005/8/layout/radial6"/>
    <dgm:cxn modelId="{F9E13DA4-7FDE-4891-863C-C157C8F8AEB8}" type="presParOf" srcId="{E2B6504C-0A28-4BAF-A713-0552B8E11E21}" destId="{4E90B1E9-BF1D-43EC-BA68-41361DFC90CB}" srcOrd="8" destOrd="0" presId="urn:microsoft.com/office/officeart/2005/8/layout/radial6"/>
    <dgm:cxn modelId="{75898D67-CD68-406E-923B-B4E53FA4A16D}" type="presParOf" srcId="{E2B6504C-0A28-4BAF-A713-0552B8E11E21}" destId="{2B65ABC0-BA83-4EE9-92BD-49DBB792E943}" srcOrd="9" destOrd="0" presId="urn:microsoft.com/office/officeart/2005/8/layout/radial6"/>
    <dgm:cxn modelId="{E5710D0D-63D8-4A7D-B291-56229DA06614}" type="presParOf" srcId="{E2B6504C-0A28-4BAF-A713-0552B8E11E21}" destId="{AA589D7A-46CE-4674-BC9A-72BBAE9B8CDF}" srcOrd="10" destOrd="0" presId="urn:microsoft.com/office/officeart/2005/8/layout/radial6"/>
    <dgm:cxn modelId="{06F0F4A9-BAA5-4BD1-B691-C5ED1EA4DDF3}" type="presParOf" srcId="{E2B6504C-0A28-4BAF-A713-0552B8E11E21}" destId="{3B4A2A3F-53B6-4B0B-BE25-6E98F6AE225C}" srcOrd="11" destOrd="0" presId="urn:microsoft.com/office/officeart/2005/8/layout/radial6"/>
    <dgm:cxn modelId="{86253BE7-AC9E-4997-937D-A83E75470844}" type="presParOf" srcId="{E2B6504C-0A28-4BAF-A713-0552B8E11E21}" destId="{FC4F7237-CDEA-4A3F-BC48-6C4693AD1F5F}" srcOrd="12" destOrd="0" presId="urn:microsoft.com/office/officeart/2005/8/layout/radial6"/>
    <dgm:cxn modelId="{BFC9631D-28DA-4D63-8E3C-04A84E91ADAF}" type="presParOf" srcId="{E2B6504C-0A28-4BAF-A713-0552B8E11E21}" destId="{7975FA0B-E7EC-45EA-86F0-EBE913C191BE}" srcOrd="13" destOrd="0" presId="urn:microsoft.com/office/officeart/2005/8/layout/radial6"/>
    <dgm:cxn modelId="{0056CAEC-C01E-4631-B577-8C73D7BAD825}" type="presParOf" srcId="{E2B6504C-0A28-4BAF-A713-0552B8E11E21}" destId="{152D78CA-4618-424B-9A64-DEB7BBEA0F86}" srcOrd="14" destOrd="0" presId="urn:microsoft.com/office/officeart/2005/8/layout/radial6"/>
    <dgm:cxn modelId="{CFD9AD85-1C65-42D0-BEA8-326A76F36D8B}" type="presParOf" srcId="{E2B6504C-0A28-4BAF-A713-0552B8E11E21}" destId="{0572FA44-1C75-46FA-8877-64FAFCBA8887}" srcOrd="15" destOrd="0" presId="urn:microsoft.com/office/officeart/2005/8/layout/radial6"/>
    <dgm:cxn modelId="{BAE5DF06-FFE1-465E-9F04-F5836286EE4C}" type="presParOf" srcId="{E2B6504C-0A28-4BAF-A713-0552B8E11E21}" destId="{6D601EFC-98ED-42A0-BBDA-4EF5DEBE1FF2}" srcOrd="16" destOrd="0" presId="urn:microsoft.com/office/officeart/2005/8/layout/radial6"/>
    <dgm:cxn modelId="{D013DE19-C689-4DB1-870F-4454F8A36ED3}" type="presParOf" srcId="{E2B6504C-0A28-4BAF-A713-0552B8E11E21}" destId="{4F65B638-D76A-4738-89E3-3DB67222C395}" srcOrd="17" destOrd="0" presId="urn:microsoft.com/office/officeart/2005/8/layout/radial6"/>
    <dgm:cxn modelId="{E8BF5C10-2486-4ECB-BC8A-B72246B3D72C}" type="presParOf" srcId="{E2B6504C-0A28-4BAF-A713-0552B8E11E21}" destId="{4DC1979A-AB36-47FF-AAE5-F49B2DFC7D20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66B69-3163-4908-AFCE-DED28BDDCD10}">
      <dsp:nvSpPr>
        <dsp:cNvPr id="0" name=""/>
        <dsp:cNvSpPr/>
      </dsp:nvSpPr>
      <dsp:spPr>
        <a:xfrm>
          <a:off x="2734233" y="2175318"/>
          <a:ext cx="1547769" cy="14356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Human- Centered Knowledge</a:t>
          </a:r>
        </a:p>
      </dsp:txBody>
      <dsp:txXfrm>
        <a:off x="2960899" y="2385560"/>
        <a:ext cx="1094437" cy="1015135"/>
      </dsp:txXfrm>
    </dsp:sp>
    <dsp:sp modelId="{BF1F22E2-99F5-4DBE-BB38-E9DF7CEFF73A}">
      <dsp:nvSpPr>
        <dsp:cNvPr id="0" name=""/>
        <dsp:cNvSpPr/>
      </dsp:nvSpPr>
      <dsp:spPr>
        <a:xfrm rot="16200000">
          <a:off x="3149126" y="1798058"/>
          <a:ext cx="717982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717982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49126" y="1798377"/>
        <a:ext cx="717982" cy="35899"/>
      </dsp:txXfrm>
    </dsp:sp>
    <dsp:sp modelId="{7C4E93E5-85FD-4903-AD9E-5D0511FDA445}">
      <dsp:nvSpPr>
        <dsp:cNvPr id="0" name=""/>
        <dsp:cNvSpPr/>
      </dsp:nvSpPr>
      <dsp:spPr>
        <a:xfrm>
          <a:off x="2734233" y="21716"/>
          <a:ext cx="1547769" cy="14356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Evolutionary</a:t>
          </a:r>
          <a:endParaRPr lang="en-US" sz="1400" b="1" kern="1200" dirty="0"/>
        </a:p>
      </dsp:txBody>
      <dsp:txXfrm>
        <a:off x="2960899" y="231958"/>
        <a:ext cx="1094437" cy="1015135"/>
      </dsp:txXfrm>
    </dsp:sp>
    <dsp:sp modelId="{13E12C63-EBDE-4097-A73F-03FD725F0D51}">
      <dsp:nvSpPr>
        <dsp:cNvPr id="0" name=""/>
        <dsp:cNvSpPr/>
      </dsp:nvSpPr>
      <dsp:spPr>
        <a:xfrm rot="19172916">
          <a:off x="4009484" y="2203488"/>
          <a:ext cx="572119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572119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009484" y="2207454"/>
        <a:ext cx="572119" cy="28605"/>
      </dsp:txXfrm>
    </dsp:sp>
    <dsp:sp modelId="{22C57414-7550-4E30-BD93-8698804BA851}">
      <dsp:nvSpPr>
        <dsp:cNvPr id="0" name=""/>
        <dsp:cNvSpPr/>
      </dsp:nvSpPr>
      <dsp:spPr>
        <a:xfrm>
          <a:off x="4309085" y="832577"/>
          <a:ext cx="1547769" cy="14356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Value-based &amp;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Ethical</a:t>
          </a:r>
          <a:endParaRPr lang="en-US" sz="1600" b="1" kern="1200" dirty="0"/>
        </a:p>
      </dsp:txBody>
      <dsp:txXfrm>
        <a:off x="4535751" y="1042819"/>
        <a:ext cx="1094437" cy="1015135"/>
      </dsp:txXfrm>
    </dsp:sp>
    <dsp:sp modelId="{E32DDAE2-9322-4CC5-8F45-34861F4513A6}">
      <dsp:nvSpPr>
        <dsp:cNvPr id="0" name=""/>
        <dsp:cNvSpPr/>
      </dsp:nvSpPr>
      <dsp:spPr>
        <a:xfrm rot="802378">
          <a:off x="4249006" y="3127841"/>
          <a:ext cx="646493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46493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249006" y="3129948"/>
        <a:ext cx="646493" cy="32324"/>
      </dsp:txXfrm>
    </dsp:sp>
    <dsp:sp modelId="{1C0FA16F-DB26-4E4D-A8BB-045D1B4B6DFB}">
      <dsp:nvSpPr>
        <dsp:cNvPr id="0" name=""/>
        <dsp:cNvSpPr/>
      </dsp:nvSpPr>
      <dsp:spPr>
        <a:xfrm>
          <a:off x="4862503" y="2681283"/>
          <a:ext cx="1547769" cy="14356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Total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&amp; </a:t>
          </a:r>
          <a:br>
            <a:rPr lang="en-US" sz="1600" b="1" kern="1200" dirty="0" smtClean="0"/>
          </a:br>
          <a:r>
            <a:rPr lang="en-US" sz="1600" b="1" kern="1200" dirty="0" smtClean="0"/>
            <a:t>Integral</a:t>
          </a:r>
          <a:endParaRPr lang="en-US" sz="1600" b="1" kern="1200" dirty="0"/>
        </a:p>
      </dsp:txBody>
      <dsp:txXfrm>
        <a:off x="5089169" y="2891525"/>
        <a:ext cx="1094437" cy="1015135"/>
      </dsp:txXfrm>
    </dsp:sp>
    <dsp:sp modelId="{580C98AC-B219-4643-89EE-B763BADBF09B}">
      <dsp:nvSpPr>
        <dsp:cNvPr id="0" name=""/>
        <dsp:cNvSpPr/>
      </dsp:nvSpPr>
      <dsp:spPr>
        <a:xfrm rot="3857143">
          <a:off x="3624256" y="3847734"/>
          <a:ext cx="704747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704747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624256" y="3848385"/>
        <a:ext cx="704747" cy="35237"/>
      </dsp:txXfrm>
    </dsp:sp>
    <dsp:sp modelId="{EB30B5E0-1114-440D-88B2-EF18C80F63AC}">
      <dsp:nvSpPr>
        <dsp:cNvPr id="0" name=""/>
        <dsp:cNvSpPr/>
      </dsp:nvSpPr>
      <dsp:spPr>
        <a:xfrm>
          <a:off x="3668646" y="4122753"/>
          <a:ext cx="1547769" cy="14214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Responsible &amp; Accountable</a:t>
          </a:r>
        </a:p>
      </dsp:txBody>
      <dsp:txXfrm>
        <a:off x="3895312" y="4330913"/>
        <a:ext cx="1094437" cy="1005086"/>
      </dsp:txXfrm>
    </dsp:sp>
    <dsp:sp modelId="{89BDFF31-80B1-4288-8E31-55641D0E2B51}">
      <dsp:nvSpPr>
        <dsp:cNvPr id="0" name=""/>
        <dsp:cNvSpPr/>
      </dsp:nvSpPr>
      <dsp:spPr>
        <a:xfrm rot="6942857">
          <a:off x="2693909" y="3843539"/>
          <a:ext cx="695434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95434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693909" y="3844422"/>
        <a:ext cx="695434" cy="34771"/>
      </dsp:txXfrm>
    </dsp:sp>
    <dsp:sp modelId="{48BE3CC9-602E-4E74-8DDC-5CFFF6F4DD55}">
      <dsp:nvSpPr>
        <dsp:cNvPr id="0" name=""/>
        <dsp:cNvSpPr/>
      </dsp:nvSpPr>
      <dsp:spPr>
        <a:xfrm>
          <a:off x="1799820" y="4111742"/>
          <a:ext cx="1547769" cy="144342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Powerful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&amp; </a:t>
          </a:r>
          <a:br>
            <a:rPr lang="en-US" sz="1600" b="1" kern="1200" dirty="0" smtClean="0"/>
          </a:br>
          <a:r>
            <a:rPr lang="en-US" sz="1600" b="1" kern="1200" dirty="0" smtClean="0"/>
            <a:t>Effective</a:t>
          </a:r>
          <a:endParaRPr lang="en-US" sz="1600" b="1" kern="1200" dirty="0"/>
        </a:p>
      </dsp:txBody>
      <dsp:txXfrm>
        <a:off x="2026486" y="4323127"/>
        <a:ext cx="1094437" cy="1020658"/>
      </dsp:txXfrm>
    </dsp:sp>
    <dsp:sp modelId="{B4D5D56C-2D5B-4D49-903B-0CC5C469F9BE}">
      <dsp:nvSpPr>
        <dsp:cNvPr id="0" name=""/>
        <dsp:cNvSpPr/>
      </dsp:nvSpPr>
      <dsp:spPr>
        <a:xfrm rot="10028571">
          <a:off x="2099987" y="3120364"/>
          <a:ext cx="664999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64999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415862" y="3122009"/>
        <a:ext cx="33249" cy="33249"/>
      </dsp:txXfrm>
    </dsp:sp>
    <dsp:sp modelId="{DFBDC961-82BF-4672-8823-F4715F979C58}">
      <dsp:nvSpPr>
        <dsp:cNvPr id="0" name=""/>
        <dsp:cNvSpPr/>
      </dsp:nvSpPr>
      <dsp:spPr>
        <a:xfrm>
          <a:off x="690702" y="2654540"/>
          <a:ext cx="1435619" cy="14356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Unifies Objective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&amp; </a:t>
          </a:r>
          <a:r>
            <a:rPr lang="en-US" sz="1600" b="1" kern="1200" dirty="0"/>
            <a:t>Subjective views</a:t>
          </a:r>
        </a:p>
      </dsp:txBody>
      <dsp:txXfrm>
        <a:off x="900944" y="2864782"/>
        <a:ext cx="1015135" cy="1015135"/>
      </dsp:txXfrm>
    </dsp:sp>
    <dsp:sp modelId="{A3A55CF8-20C8-43AC-A9F3-F2EFF99C3DE0}">
      <dsp:nvSpPr>
        <dsp:cNvPr id="0" name=""/>
        <dsp:cNvSpPr/>
      </dsp:nvSpPr>
      <dsp:spPr>
        <a:xfrm rot="13114286">
          <a:off x="2340004" y="2203484"/>
          <a:ext cx="652474" cy="36538"/>
        </a:xfrm>
        <a:custGeom>
          <a:avLst/>
          <a:gdLst/>
          <a:ahLst/>
          <a:cxnLst/>
          <a:rect l="0" t="0" r="0" b="0"/>
          <a:pathLst>
            <a:path>
              <a:moveTo>
                <a:pt x="0" y="18269"/>
              </a:moveTo>
              <a:lnTo>
                <a:pt x="652474" y="1826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340004" y="2205442"/>
        <a:ext cx="652474" cy="32623"/>
      </dsp:txXfrm>
    </dsp:sp>
    <dsp:sp modelId="{C787D748-2033-4650-91AF-297878120EB7}">
      <dsp:nvSpPr>
        <dsp:cNvPr id="0" name=""/>
        <dsp:cNvSpPr/>
      </dsp:nvSpPr>
      <dsp:spPr>
        <a:xfrm>
          <a:off x="1050479" y="832570"/>
          <a:ext cx="1547769" cy="14356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Constructive</a:t>
          </a:r>
          <a:br>
            <a:rPr lang="en-US" sz="1600" b="1" kern="1200" dirty="0" smtClean="0"/>
          </a:br>
          <a:r>
            <a:rPr lang="en-US" sz="1600" b="1" kern="1200" dirty="0" smtClean="0"/>
            <a:t> </a:t>
          </a:r>
          <a:r>
            <a:rPr lang="en-US" sz="1600" b="1" kern="1200" dirty="0"/>
            <a:t>&amp; </a:t>
          </a:r>
          <a:r>
            <a:rPr lang="en-US" sz="1600" b="1" kern="1200" dirty="0" smtClean="0"/>
            <a:t/>
          </a:r>
          <a:br>
            <a:rPr lang="en-US" sz="1600" b="1" kern="1200" dirty="0" smtClean="0"/>
          </a:br>
          <a:r>
            <a:rPr lang="en-US" sz="1600" b="1" kern="1200" dirty="0" smtClean="0"/>
            <a:t>Creative</a:t>
          </a:r>
          <a:endParaRPr lang="en-US" sz="1600" b="1" kern="1200" dirty="0"/>
        </a:p>
      </dsp:txBody>
      <dsp:txXfrm>
        <a:off x="1277145" y="1042812"/>
        <a:ext cx="1094437" cy="1015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29628-5808-41BA-8513-3732BCE28240}">
      <dsp:nvSpPr>
        <dsp:cNvPr id="0" name=""/>
        <dsp:cNvSpPr/>
      </dsp:nvSpPr>
      <dsp:spPr>
        <a:xfrm>
          <a:off x="2005645" y="1035655"/>
          <a:ext cx="3559814" cy="346906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Human Welfare </a:t>
          </a:r>
          <a:br>
            <a:rPr lang="en-US" sz="2800" b="1" kern="1200" dirty="0"/>
          </a:br>
          <a:r>
            <a:rPr lang="en-US" sz="2800" b="1" kern="1200" dirty="0"/>
            <a:t>&amp; </a:t>
          </a:r>
          <a:r>
            <a:rPr lang="en-US" sz="2800" b="1" kern="1200" dirty="0" smtClean="0"/>
            <a:t>Well-being</a:t>
          </a:r>
          <a:endParaRPr lang="en-US" sz="2800" b="1" kern="1200" dirty="0"/>
        </a:p>
      </dsp:txBody>
      <dsp:txXfrm>
        <a:off x="2526968" y="1543688"/>
        <a:ext cx="2517168" cy="2452997"/>
      </dsp:txXfrm>
    </dsp:sp>
    <dsp:sp modelId="{ED6B996F-7914-44A7-B670-8E33BB8C671E}">
      <dsp:nvSpPr>
        <dsp:cNvPr id="0" name=""/>
        <dsp:cNvSpPr/>
      </dsp:nvSpPr>
      <dsp:spPr>
        <a:xfrm>
          <a:off x="2895598" y="-98423"/>
          <a:ext cx="1779907" cy="173453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Peace &amp; Security</a:t>
          </a:r>
        </a:p>
      </dsp:txBody>
      <dsp:txXfrm>
        <a:off x="3156259" y="155593"/>
        <a:ext cx="1258585" cy="1226499"/>
      </dsp:txXfrm>
    </dsp:sp>
    <dsp:sp modelId="{86B660B7-9513-484A-98C5-07A8B3DF2E3F}">
      <dsp:nvSpPr>
        <dsp:cNvPr id="0" name=""/>
        <dsp:cNvSpPr/>
      </dsp:nvSpPr>
      <dsp:spPr>
        <a:xfrm>
          <a:off x="4628814" y="902249"/>
          <a:ext cx="1779907" cy="173453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/>
            <a:t>Freedom, Justice, Social Equality</a:t>
          </a:r>
        </a:p>
      </dsp:txBody>
      <dsp:txXfrm>
        <a:off x="4889475" y="1156265"/>
        <a:ext cx="1258585" cy="1226499"/>
      </dsp:txXfrm>
    </dsp:sp>
    <dsp:sp modelId="{77F42A59-9E15-4661-973D-A8D8367A7278}">
      <dsp:nvSpPr>
        <dsp:cNvPr id="0" name=""/>
        <dsp:cNvSpPr/>
      </dsp:nvSpPr>
      <dsp:spPr>
        <a:xfrm>
          <a:off x="4628814" y="2903594"/>
          <a:ext cx="1779907" cy="173453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/>
            <a:t>Economic Security &amp; Prosperity</a:t>
          </a:r>
        </a:p>
      </dsp:txBody>
      <dsp:txXfrm>
        <a:off x="4889475" y="3157610"/>
        <a:ext cx="1258585" cy="1226499"/>
      </dsp:txXfrm>
    </dsp:sp>
    <dsp:sp modelId="{F5AA2022-350C-4600-85F4-FFDF4124F105}">
      <dsp:nvSpPr>
        <dsp:cNvPr id="0" name=""/>
        <dsp:cNvSpPr/>
      </dsp:nvSpPr>
      <dsp:spPr>
        <a:xfrm>
          <a:off x="2895598" y="3904266"/>
          <a:ext cx="1779907" cy="173453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/>
            <a:t>Ecological Sustainability</a:t>
          </a:r>
        </a:p>
      </dsp:txBody>
      <dsp:txXfrm>
        <a:off x="3156259" y="4158282"/>
        <a:ext cx="1258585" cy="1226499"/>
      </dsp:txXfrm>
    </dsp:sp>
    <dsp:sp modelId="{30342B91-3756-4550-8B2C-62150D85C4F2}">
      <dsp:nvSpPr>
        <dsp:cNvPr id="0" name=""/>
        <dsp:cNvSpPr/>
      </dsp:nvSpPr>
      <dsp:spPr>
        <a:xfrm>
          <a:off x="1162383" y="2903594"/>
          <a:ext cx="1779907" cy="173453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/>
            <a:t>Knowledge</a:t>
          </a:r>
        </a:p>
      </dsp:txBody>
      <dsp:txXfrm>
        <a:off x="1423044" y="3157610"/>
        <a:ext cx="1258585" cy="1226499"/>
      </dsp:txXfrm>
    </dsp:sp>
    <dsp:sp modelId="{A8263BA1-390C-4AEB-A32D-91FA0797484F}">
      <dsp:nvSpPr>
        <dsp:cNvPr id="0" name=""/>
        <dsp:cNvSpPr/>
      </dsp:nvSpPr>
      <dsp:spPr>
        <a:xfrm>
          <a:off x="1162383" y="902249"/>
          <a:ext cx="1779907" cy="173453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Creativity</a:t>
          </a:r>
        </a:p>
      </dsp:txBody>
      <dsp:txXfrm>
        <a:off x="1423044" y="1156265"/>
        <a:ext cx="1258585" cy="12264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936AB-5D99-487E-B7A0-DD5602C23A6E}">
      <dsp:nvSpPr>
        <dsp:cNvPr id="0" name=""/>
        <dsp:cNvSpPr/>
      </dsp:nvSpPr>
      <dsp:spPr>
        <a:xfrm>
          <a:off x="1169929" y="-44679"/>
          <a:ext cx="5432541" cy="5432541"/>
        </a:xfrm>
        <a:prstGeom prst="circularArrow">
          <a:avLst>
            <a:gd name="adj1" fmla="val 5544"/>
            <a:gd name="adj2" fmla="val 330680"/>
            <a:gd name="adj3" fmla="val 14642044"/>
            <a:gd name="adj4" fmla="val 1687832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B3496-BB6A-45E4-920A-20830CAB6F27}">
      <dsp:nvSpPr>
        <dsp:cNvPr id="0" name=""/>
        <dsp:cNvSpPr/>
      </dsp:nvSpPr>
      <dsp:spPr>
        <a:xfrm>
          <a:off x="3116739" y="3721"/>
          <a:ext cx="1538920" cy="769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Political</a:t>
          </a:r>
        </a:p>
      </dsp:txBody>
      <dsp:txXfrm>
        <a:off x="3154301" y="41283"/>
        <a:ext cx="1463796" cy="694336"/>
      </dsp:txXfrm>
    </dsp:sp>
    <dsp:sp modelId="{5ACFA144-B75B-4372-B336-2A1A83257473}">
      <dsp:nvSpPr>
        <dsp:cNvPr id="0" name=""/>
        <dsp:cNvSpPr/>
      </dsp:nvSpPr>
      <dsp:spPr>
        <a:xfrm>
          <a:off x="4754858" y="682251"/>
          <a:ext cx="1538920" cy="7694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Legal</a:t>
          </a:r>
        </a:p>
      </dsp:txBody>
      <dsp:txXfrm>
        <a:off x="4792420" y="719813"/>
        <a:ext cx="1463796" cy="694336"/>
      </dsp:txXfrm>
    </dsp:sp>
    <dsp:sp modelId="{02365308-EBEA-445F-A0D3-C192C7529AD2}">
      <dsp:nvSpPr>
        <dsp:cNvPr id="0" name=""/>
        <dsp:cNvSpPr/>
      </dsp:nvSpPr>
      <dsp:spPr>
        <a:xfrm>
          <a:off x="5433388" y="2320369"/>
          <a:ext cx="1538920" cy="7694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Economic</a:t>
          </a:r>
        </a:p>
      </dsp:txBody>
      <dsp:txXfrm>
        <a:off x="5470950" y="2357931"/>
        <a:ext cx="1463796" cy="694336"/>
      </dsp:txXfrm>
    </dsp:sp>
    <dsp:sp modelId="{F9FAEAE2-B056-4580-8EBA-90B22A56BCD6}">
      <dsp:nvSpPr>
        <dsp:cNvPr id="0" name=""/>
        <dsp:cNvSpPr/>
      </dsp:nvSpPr>
      <dsp:spPr>
        <a:xfrm>
          <a:off x="4754858" y="3958488"/>
          <a:ext cx="1538920" cy="7694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Social</a:t>
          </a:r>
        </a:p>
      </dsp:txBody>
      <dsp:txXfrm>
        <a:off x="4792420" y="3996050"/>
        <a:ext cx="1463796" cy="694336"/>
      </dsp:txXfrm>
    </dsp:sp>
    <dsp:sp modelId="{BF490483-46B9-4411-84AA-55CEDB96CE68}">
      <dsp:nvSpPr>
        <dsp:cNvPr id="0" name=""/>
        <dsp:cNvSpPr/>
      </dsp:nvSpPr>
      <dsp:spPr>
        <a:xfrm>
          <a:off x="3116739" y="4637018"/>
          <a:ext cx="1538920" cy="7694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Cultural</a:t>
          </a:r>
        </a:p>
      </dsp:txBody>
      <dsp:txXfrm>
        <a:off x="3154301" y="4674580"/>
        <a:ext cx="1463796" cy="694336"/>
      </dsp:txXfrm>
    </dsp:sp>
    <dsp:sp modelId="{9C84DCD1-951D-4122-A27E-14AE982AAADF}">
      <dsp:nvSpPr>
        <dsp:cNvPr id="0" name=""/>
        <dsp:cNvSpPr/>
      </dsp:nvSpPr>
      <dsp:spPr>
        <a:xfrm>
          <a:off x="1478621" y="3958488"/>
          <a:ext cx="1538920" cy="769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Psychological</a:t>
          </a:r>
        </a:p>
      </dsp:txBody>
      <dsp:txXfrm>
        <a:off x="1516183" y="3996050"/>
        <a:ext cx="1463796" cy="694336"/>
      </dsp:txXfrm>
    </dsp:sp>
    <dsp:sp modelId="{80179EA4-40BD-4A49-8885-66500DDF8CDA}">
      <dsp:nvSpPr>
        <dsp:cNvPr id="0" name=""/>
        <dsp:cNvSpPr/>
      </dsp:nvSpPr>
      <dsp:spPr>
        <a:xfrm>
          <a:off x="800091" y="2320369"/>
          <a:ext cx="1538920" cy="7694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/>
            <a:t>Technological</a:t>
          </a:r>
        </a:p>
      </dsp:txBody>
      <dsp:txXfrm>
        <a:off x="837653" y="2357931"/>
        <a:ext cx="1463796" cy="694336"/>
      </dsp:txXfrm>
    </dsp:sp>
    <dsp:sp modelId="{67549F5A-D1BE-47FF-BA7E-A59E1A260776}">
      <dsp:nvSpPr>
        <dsp:cNvPr id="0" name=""/>
        <dsp:cNvSpPr/>
      </dsp:nvSpPr>
      <dsp:spPr>
        <a:xfrm>
          <a:off x="1478621" y="682251"/>
          <a:ext cx="1538920" cy="7694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/>
            <a:t>Ecological</a:t>
          </a:r>
        </a:p>
      </dsp:txBody>
      <dsp:txXfrm>
        <a:off x="1516183" y="719813"/>
        <a:ext cx="1463796" cy="6943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590D7-75F1-48B6-A63C-17F91850757C}">
      <dsp:nvSpPr>
        <dsp:cNvPr id="0" name=""/>
        <dsp:cNvSpPr/>
      </dsp:nvSpPr>
      <dsp:spPr>
        <a:xfrm>
          <a:off x="2148482" y="1119782"/>
          <a:ext cx="2789634" cy="278963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310" tIns="67310" rIns="67310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1" kern="1200" dirty="0"/>
            <a:t>Whole World</a:t>
          </a:r>
        </a:p>
      </dsp:txBody>
      <dsp:txXfrm>
        <a:off x="2557014" y="1528314"/>
        <a:ext cx="1972570" cy="1972570"/>
      </dsp:txXfrm>
    </dsp:sp>
    <dsp:sp modelId="{A070D1D5-45E3-45D1-BEF7-F8F544300731}">
      <dsp:nvSpPr>
        <dsp:cNvPr id="0" name=""/>
        <dsp:cNvSpPr/>
      </dsp:nvSpPr>
      <dsp:spPr>
        <a:xfrm>
          <a:off x="2845891" y="497"/>
          <a:ext cx="1394817" cy="13948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/>
            <a:t>All Nations</a:t>
          </a:r>
        </a:p>
      </dsp:txBody>
      <dsp:txXfrm>
        <a:off x="3050157" y="204763"/>
        <a:ext cx="986285" cy="986285"/>
      </dsp:txXfrm>
    </dsp:sp>
    <dsp:sp modelId="{AE3A1A53-4E1A-45C0-BDA9-E30DB43CB05D}">
      <dsp:nvSpPr>
        <dsp:cNvPr id="0" name=""/>
        <dsp:cNvSpPr/>
      </dsp:nvSpPr>
      <dsp:spPr>
        <a:xfrm>
          <a:off x="4662584" y="1817191"/>
          <a:ext cx="1394817" cy="13948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/>
            <a:t>All Human Needs</a:t>
          </a:r>
        </a:p>
      </dsp:txBody>
      <dsp:txXfrm>
        <a:off x="4866850" y="2021457"/>
        <a:ext cx="986285" cy="986285"/>
      </dsp:txXfrm>
    </dsp:sp>
    <dsp:sp modelId="{957C0816-68D0-4A8F-9078-DAB36895DC29}">
      <dsp:nvSpPr>
        <dsp:cNvPr id="0" name=""/>
        <dsp:cNvSpPr/>
      </dsp:nvSpPr>
      <dsp:spPr>
        <a:xfrm>
          <a:off x="2845891" y="3633884"/>
          <a:ext cx="1394817" cy="13948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/>
            <a:t>All People</a:t>
          </a:r>
        </a:p>
      </dsp:txBody>
      <dsp:txXfrm>
        <a:off x="3050157" y="3838150"/>
        <a:ext cx="986285" cy="986285"/>
      </dsp:txXfrm>
    </dsp:sp>
    <dsp:sp modelId="{434AD6F4-68F0-4073-A4B9-FD5574C8270F}">
      <dsp:nvSpPr>
        <dsp:cNvPr id="0" name=""/>
        <dsp:cNvSpPr/>
      </dsp:nvSpPr>
      <dsp:spPr>
        <a:xfrm>
          <a:off x="1029197" y="1817191"/>
          <a:ext cx="1394817" cy="139481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/>
            <a:t>All Fields &amp; Activities</a:t>
          </a:r>
        </a:p>
      </dsp:txBody>
      <dsp:txXfrm>
        <a:off x="1233463" y="2021457"/>
        <a:ext cx="986285" cy="9862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5198D-AF6D-425C-B77C-BAADDDB42101}">
      <dsp:nvSpPr>
        <dsp:cNvPr id="0" name=""/>
        <dsp:cNvSpPr/>
      </dsp:nvSpPr>
      <dsp:spPr>
        <a:xfrm>
          <a:off x="3012483" y="2626108"/>
          <a:ext cx="2204632" cy="22046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/>
            <a:t>Human Welfare</a:t>
          </a:r>
        </a:p>
      </dsp:txBody>
      <dsp:txXfrm>
        <a:off x="3335344" y="2948969"/>
        <a:ext cx="1558910" cy="1558910"/>
      </dsp:txXfrm>
    </dsp:sp>
    <dsp:sp modelId="{45311B6D-571E-4886-9E21-163DDC11B534}">
      <dsp:nvSpPr>
        <dsp:cNvPr id="0" name=""/>
        <dsp:cNvSpPr/>
      </dsp:nvSpPr>
      <dsp:spPr>
        <a:xfrm rot="12900000">
          <a:off x="1594110" y="2240923"/>
          <a:ext cx="1689968" cy="6283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1AE2AD8-DB18-46AD-84B9-E04BE1AAD207}">
      <dsp:nvSpPr>
        <dsp:cNvPr id="0" name=""/>
        <dsp:cNvSpPr/>
      </dsp:nvSpPr>
      <dsp:spPr>
        <a:xfrm>
          <a:off x="699723" y="1232659"/>
          <a:ext cx="2094401" cy="1675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Global Governance</a:t>
          </a:r>
        </a:p>
      </dsp:txBody>
      <dsp:txXfrm>
        <a:off x="748797" y="1281733"/>
        <a:ext cx="1996253" cy="1577372"/>
      </dsp:txXfrm>
    </dsp:sp>
    <dsp:sp modelId="{83027D5E-89F5-4DCF-BE28-AACDFBAA3A90}">
      <dsp:nvSpPr>
        <dsp:cNvPr id="0" name=""/>
        <dsp:cNvSpPr/>
      </dsp:nvSpPr>
      <dsp:spPr>
        <a:xfrm rot="16200000">
          <a:off x="3269815" y="1368606"/>
          <a:ext cx="1689968" cy="6283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52592B-3E8E-47E0-87F2-A70A0D3C69CC}">
      <dsp:nvSpPr>
        <dsp:cNvPr id="0" name=""/>
        <dsp:cNvSpPr/>
      </dsp:nvSpPr>
      <dsp:spPr>
        <a:xfrm>
          <a:off x="3067599" y="21"/>
          <a:ext cx="2094401" cy="1675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Integral Knowledge</a:t>
          </a:r>
        </a:p>
      </dsp:txBody>
      <dsp:txXfrm>
        <a:off x="3116673" y="49095"/>
        <a:ext cx="1996253" cy="1577372"/>
      </dsp:txXfrm>
    </dsp:sp>
    <dsp:sp modelId="{774EBE98-3409-4442-ADFC-B8160CD3CCDE}">
      <dsp:nvSpPr>
        <dsp:cNvPr id="0" name=""/>
        <dsp:cNvSpPr/>
      </dsp:nvSpPr>
      <dsp:spPr>
        <a:xfrm rot="19500000">
          <a:off x="4945521" y="2240923"/>
          <a:ext cx="1689968" cy="6283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BD82E4-5EC1-41E7-B2AE-79FEF3F41929}">
      <dsp:nvSpPr>
        <dsp:cNvPr id="0" name=""/>
        <dsp:cNvSpPr/>
      </dsp:nvSpPr>
      <dsp:spPr>
        <a:xfrm>
          <a:off x="5435475" y="1232659"/>
          <a:ext cx="2094401" cy="16755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/>
            <a:t>Sustainable Development</a:t>
          </a:r>
        </a:p>
      </dsp:txBody>
      <dsp:txXfrm>
        <a:off x="5484549" y="1281733"/>
        <a:ext cx="1996253" cy="15773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1979A-AB36-47FF-AAE5-F49B2DFC7D20}">
      <dsp:nvSpPr>
        <dsp:cNvPr id="0" name=""/>
        <dsp:cNvSpPr/>
      </dsp:nvSpPr>
      <dsp:spPr>
        <a:xfrm>
          <a:off x="-35242" y="-330619"/>
          <a:ext cx="9118219" cy="8273633"/>
        </a:xfrm>
        <a:prstGeom prst="blockArc">
          <a:avLst>
            <a:gd name="adj1" fmla="val 12583692"/>
            <a:gd name="adj2" fmla="val 16186742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72FA44-1C75-46FA-8877-64FAFCBA8887}">
      <dsp:nvSpPr>
        <dsp:cNvPr id="0" name=""/>
        <dsp:cNvSpPr/>
      </dsp:nvSpPr>
      <dsp:spPr>
        <a:xfrm>
          <a:off x="133701" y="-686945"/>
          <a:ext cx="9118219" cy="8273633"/>
        </a:xfrm>
        <a:prstGeom prst="blockArc">
          <a:avLst>
            <a:gd name="adj1" fmla="val 8787321"/>
            <a:gd name="adj2" fmla="val 12060336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F7237-CDEA-4A3F-BC48-6C4693AD1F5F}">
      <dsp:nvSpPr>
        <dsp:cNvPr id="0" name=""/>
        <dsp:cNvSpPr/>
      </dsp:nvSpPr>
      <dsp:spPr>
        <a:xfrm>
          <a:off x="-397768" y="-1228955"/>
          <a:ext cx="9118219" cy="8273633"/>
        </a:xfrm>
        <a:prstGeom prst="blockArc">
          <a:avLst>
            <a:gd name="adj1" fmla="val 4931766"/>
            <a:gd name="adj2" fmla="val 8005644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5ABC0-BA83-4EE9-92BD-49DBB792E943}">
      <dsp:nvSpPr>
        <dsp:cNvPr id="0" name=""/>
        <dsp:cNvSpPr/>
      </dsp:nvSpPr>
      <dsp:spPr>
        <a:xfrm>
          <a:off x="6104" y="-1159260"/>
          <a:ext cx="9118219" cy="8273633"/>
        </a:xfrm>
        <a:prstGeom prst="blockArc">
          <a:avLst>
            <a:gd name="adj1" fmla="val 2417053"/>
            <a:gd name="adj2" fmla="val 5265985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FE017-C43A-4A4E-84A8-F4C02AAD77DD}">
      <dsp:nvSpPr>
        <dsp:cNvPr id="0" name=""/>
        <dsp:cNvSpPr/>
      </dsp:nvSpPr>
      <dsp:spPr>
        <a:xfrm>
          <a:off x="-378545" y="-706124"/>
          <a:ext cx="9118219" cy="8273633"/>
        </a:xfrm>
        <a:prstGeom prst="blockArc">
          <a:avLst>
            <a:gd name="adj1" fmla="val 20359660"/>
            <a:gd name="adj2" fmla="val 1733248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00EA4-8221-43FB-88A4-44020645C8AF}">
      <dsp:nvSpPr>
        <dsp:cNvPr id="0" name=""/>
        <dsp:cNvSpPr/>
      </dsp:nvSpPr>
      <dsp:spPr>
        <a:xfrm>
          <a:off x="-92153" y="-331024"/>
          <a:ext cx="9118219" cy="8273633"/>
        </a:xfrm>
        <a:prstGeom prst="blockArc">
          <a:avLst>
            <a:gd name="adj1" fmla="val 16262202"/>
            <a:gd name="adj2" fmla="val 19764303"/>
            <a:gd name="adj3" fmla="val 453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F41BD-D6B3-4091-A257-3CB196A18E52}">
      <dsp:nvSpPr>
        <dsp:cNvPr id="0" name=""/>
        <dsp:cNvSpPr/>
      </dsp:nvSpPr>
      <dsp:spPr>
        <a:xfrm>
          <a:off x="1973339" y="990588"/>
          <a:ext cx="5096451" cy="49371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Human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Security &amp;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Welfare</a:t>
          </a:r>
          <a:endParaRPr lang="en-US" sz="2800" b="1" kern="1200" dirty="0"/>
        </a:p>
      </dsp:txBody>
      <dsp:txXfrm>
        <a:off x="2719697" y="1713622"/>
        <a:ext cx="3603735" cy="3491116"/>
      </dsp:txXfrm>
    </dsp:sp>
    <dsp:sp modelId="{3EC67F03-F419-4B09-9428-282C761CB6D2}">
      <dsp:nvSpPr>
        <dsp:cNvPr id="0" name=""/>
        <dsp:cNvSpPr/>
      </dsp:nvSpPr>
      <dsp:spPr>
        <a:xfrm>
          <a:off x="3079798" y="-87865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New Economic Theory</a:t>
          </a:r>
          <a:endParaRPr lang="en-US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Global Employment</a:t>
          </a:r>
          <a:endParaRPr lang="en-US" sz="1200" b="1" kern="1200" dirty="0">
            <a:solidFill>
              <a:srgbClr val="FF00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Money &amp; Finance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Knowledge-based Services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Economic Value &amp; Measures</a:t>
          </a:r>
          <a:endParaRPr lang="en-US" sz="1200" b="1" kern="1200" dirty="0"/>
        </a:p>
      </dsp:txBody>
      <dsp:txXfrm>
        <a:off x="3499827" y="293258"/>
        <a:ext cx="2028080" cy="1840227"/>
      </dsp:txXfrm>
    </dsp:sp>
    <dsp:sp modelId="{FEDF6F0B-117F-4106-9D0E-924D8DC2EE88}">
      <dsp:nvSpPr>
        <dsp:cNvPr id="0" name=""/>
        <dsp:cNvSpPr/>
      </dsp:nvSpPr>
      <dsp:spPr>
        <a:xfrm>
          <a:off x="5252165" y="1162246"/>
          <a:ext cx="2893356" cy="26477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Human Capital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Education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Health, Welfare &amp; Aging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Social Organization &amp; Process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Society as Network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Aspirations, Values, Culture</a:t>
          </a:r>
          <a:endParaRPr lang="en-US" sz="1200" b="1" kern="1200" dirty="0"/>
        </a:p>
      </dsp:txBody>
      <dsp:txXfrm>
        <a:off x="5675887" y="1550000"/>
        <a:ext cx="2045912" cy="1872244"/>
      </dsp:txXfrm>
    </dsp:sp>
    <dsp:sp modelId="{8D7AAC06-D912-4ADB-8985-7A0A51EC29CC}">
      <dsp:nvSpPr>
        <dsp:cNvPr id="0" name=""/>
        <dsp:cNvSpPr/>
      </dsp:nvSpPr>
      <dsp:spPr>
        <a:xfrm>
          <a:off x="5112242" y="3352800"/>
          <a:ext cx="2861830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8288" rIns="20320" bIns="20320" numCol="1" spcCol="1270" anchor="ctr" anchorCtr="0">
          <a:noAutofit/>
        </a:bodyPr>
        <a:lstStyle/>
        <a:p>
          <a:pPr marL="4635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Individuality</a:t>
          </a:r>
          <a:endParaRPr lang="en-US" sz="13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Pioneers &amp; Leaders</a:t>
          </a:r>
          <a:endParaRPr lang="en-US" sz="1200" b="1" kern="1200" dirty="0">
            <a:solidFill>
              <a:schemeClr val="tx1"/>
            </a:solidFill>
          </a:endParaRPr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Creativity &amp; Discovery</a:t>
          </a:r>
          <a:endParaRPr lang="en-US" sz="1200" b="1" kern="1200" dirty="0">
            <a:solidFill>
              <a:schemeClr val="tx1"/>
            </a:solidFill>
          </a:endParaRPr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Recognizing Genius</a:t>
          </a:r>
          <a:endParaRPr lang="en-US" sz="1200" b="1" kern="1200" dirty="0">
            <a:solidFill>
              <a:schemeClr val="tx1"/>
            </a:solidFill>
          </a:endParaRPr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Mind &amp; Rationality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531347" y="3733923"/>
        <a:ext cx="2023620" cy="1840227"/>
      </dsp:txXfrm>
    </dsp:sp>
    <dsp:sp modelId="{AA589D7A-46CE-4674-BC9A-72BBAE9B8CDF}">
      <dsp:nvSpPr>
        <dsp:cNvPr id="0" name=""/>
        <dsp:cNvSpPr/>
      </dsp:nvSpPr>
      <dsp:spPr>
        <a:xfrm>
          <a:off x="3232197" y="4267194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46355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baseline="0" dirty="0" smtClean="0"/>
            <a:t>Ecology</a:t>
          </a:r>
          <a:endParaRPr lang="en-US" sz="1300" b="1" kern="1200" baseline="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Anthropocene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Revaluing Nature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Energy Alternatives</a:t>
          </a:r>
          <a:endParaRPr lang="en-US" sz="1200" b="1" kern="1200" dirty="0"/>
        </a:p>
        <a:p>
          <a:pPr marL="46355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Climate Management</a:t>
          </a:r>
          <a:endParaRPr lang="en-US" sz="1200" b="1" kern="1200" dirty="0"/>
        </a:p>
      </dsp:txBody>
      <dsp:txXfrm>
        <a:off x="3652226" y="4648317"/>
        <a:ext cx="2028080" cy="1840227"/>
      </dsp:txXfrm>
    </dsp:sp>
    <dsp:sp modelId="{7975FA0B-E7EC-45EA-86F0-EBE913C191BE}">
      <dsp:nvSpPr>
        <dsp:cNvPr id="0" name=""/>
        <dsp:cNvSpPr/>
      </dsp:nvSpPr>
      <dsp:spPr>
        <a:xfrm>
          <a:off x="1097720" y="3581406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Peace &amp; Security</a:t>
          </a:r>
          <a:endParaRPr lang="en-US" sz="16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Revolution in Human Affairs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Conflict Resolution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Nuclear Disarmament</a:t>
          </a:r>
          <a:endParaRPr lang="en-US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>
              <a:solidFill>
                <a:schemeClr val="tx1"/>
              </a:solidFill>
            </a:rPr>
            <a:t>Global Referendum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517749" y="3962529"/>
        <a:ext cx="2028080" cy="1840227"/>
      </dsp:txXfrm>
    </dsp:sp>
    <dsp:sp modelId="{6D601EFC-98ED-42A0-BBDA-4EF5DEBE1FF2}">
      <dsp:nvSpPr>
        <dsp:cNvPr id="0" name=""/>
        <dsp:cNvSpPr/>
      </dsp:nvSpPr>
      <dsp:spPr>
        <a:xfrm>
          <a:off x="838203" y="1219204"/>
          <a:ext cx="2868138" cy="260247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Global Governance</a:t>
          </a:r>
          <a:endParaRPr lang="en-US" sz="18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Democratic Values &amp; Culture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Human Rights</a:t>
          </a:r>
          <a:endParaRPr lang="en-US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Global Rule of Law</a:t>
          </a:r>
          <a:endParaRPr lang="en-US" sz="11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Human Sovereignty</a:t>
          </a:r>
          <a:r>
            <a:rPr lang="en-US" sz="1200" kern="1200" dirty="0" smtClean="0"/>
            <a:t> </a:t>
          </a:r>
          <a:endParaRPr lang="en-US" sz="1100" b="1" kern="1200" dirty="0">
            <a:solidFill>
              <a:srgbClr val="0070C0"/>
            </a:solidFill>
          </a:endParaRPr>
        </a:p>
      </dsp:txBody>
      <dsp:txXfrm>
        <a:off x="1258232" y="1600327"/>
        <a:ext cx="2028080" cy="18402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World Academy of Art &amp; Science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7,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068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4F297-638D-4875-9F27-C924F59BBB16}" type="datetimeFigureOut">
              <a:rPr lang="en-US" smtClean="0"/>
              <a:t>04-Jun-13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700"/>
            <a:ext cx="5435600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218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16F1-A6C9-476C-8DBA-DE7E7E074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49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9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30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75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75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220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766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46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59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41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6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98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49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92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4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516F1-A6C9-476C-8DBA-DE7E7E07468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1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mtClean="0"/>
              <a:t>19-Dec-12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5024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FDD1DDA8-468B-48E0-810F-7EC4F72F42B5}" type="datetime1">
              <a:rPr lang="en-US" smtClean="0"/>
              <a:t>04-Jun-13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8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2AC8F525-85BF-4F5E-A12A-D7EBEE7C0C6A}" type="datetime1">
              <a:rPr lang="en-US" smtClean="0"/>
              <a:t>04-Jun-13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8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4BE54F9-259B-4C98-80B1-11CD3CACD21F}" type="datetime1">
              <a:rPr lang="en-US" smtClean="0"/>
              <a:t>04-Jun-13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sz="1600" b="1"/>
            </a:lvl1pPr>
          </a:lstStyle>
          <a:p>
            <a:fld id="{FA3761EA-4231-475E-ADBA-91E668D5C9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8FB83378-8976-4719-941C-801F67C5D2E3}" type="datetime1">
              <a:rPr lang="en-US" smtClean="0"/>
              <a:t>04-Jun-13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3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331306AD-46A4-48BC-A965-0C595BB7D557}" type="datetime1">
              <a:rPr lang="en-US" smtClean="0"/>
              <a:t>04-Jun-13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1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D363AC6-7DB5-4959-96FB-A8D60FC40AE0}" type="datetime1">
              <a:rPr lang="en-US" smtClean="0"/>
              <a:t>04-Jun-13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02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599C2C7-7EAD-4685-BE6B-E2D81982BD7A}" type="datetime1">
              <a:rPr lang="en-US" smtClean="0"/>
              <a:t>04-Jun-13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BC65ED67-3B0F-4065-9A1D-5380B81D5336}" type="datetime1">
              <a:rPr lang="en-US" smtClean="0"/>
              <a:t>04-Jun-13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4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19832A73-7071-4254-AA83-418C312EB9B9}" type="datetime1">
              <a:rPr lang="en-US" smtClean="0"/>
              <a:t>04-Jun-13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1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ECF4ECD7-57F8-40DF-8E31-109CE0143C8F}" type="datetime1">
              <a:rPr lang="en-US" smtClean="0"/>
              <a:t>04-Jun-13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0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7A17A-7892-4302-B3C7-78A675BF5CE2}" type="datetime1">
              <a:rPr lang="en-US" smtClean="0"/>
              <a:t>04-Jun-13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761EA-4231-475E-ADBA-91E668D5C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26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66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tags" Target="../tags/tag110.xml"/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ags" Target="../tags/tag122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2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tags" Target="../tags/tag71.xml"/><Relationship Id="rId7" Type="http://schemas.openxmlformats.org/officeDocument/2006/relationships/diagramData" Target="../diagrams/data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6" Type="http://schemas.openxmlformats.org/officeDocument/2006/relationships/notesSlide" Target="../notesSlides/notesSlide2.xml"/><Relationship Id="rId11" Type="http://schemas.microsoft.com/office/2007/relationships/diagramDrawing" Target="../diagrams/drawing1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1.xml"/><Relationship Id="rId4" Type="http://schemas.openxmlformats.org/officeDocument/2006/relationships/tags" Target="../tags/tag72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tags" Target="../tags/tag75.xml"/><Relationship Id="rId7" Type="http://schemas.openxmlformats.org/officeDocument/2006/relationships/diagramData" Target="../diagrams/data2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notesSlide" Target="../notesSlides/notesSlide3.xml"/><Relationship Id="rId11" Type="http://schemas.microsoft.com/office/2007/relationships/diagramDrawing" Target="../diagrams/drawing2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2.xml"/><Relationship Id="rId4" Type="http://schemas.openxmlformats.org/officeDocument/2006/relationships/tags" Target="../tags/tag76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tags" Target="../tags/tag79.xml"/><Relationship Id="rId7" Type="http://schemas.openxmlformats.org/officeDocument/2006/relationships/diagramData" Target="../diagrams/data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notesSlide" Target="../notesSlides/notesSlide4.xml"/><Relationship Id="rId11" Type="http://schemas.microsoft.com/office/2007/relationships/diagramDrawing" Target="../diagrams/drawing3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3.xml"/><Relationship Id="rId4" Type="http://schemas.openxmlformats.org/officeDocument/2006/relationships/tags" Target="../tags/tag80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tags" Target="../tags/tag83.xml"/><Relationship Id="rId7" Type="http://schemas.openxmlformats.org/officeDocument/2006/relationships/diagramData" Target="../diagrams/data4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notesSlide" Target="../notesSlides/notesSlide5.xml"/><Relationship Id="rId11" Type="http://schemas.microsoft.com/office/2007/relationships/diagramDrawing" Target="../diagrams/drawing4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4.xml"/><Relationship Id="rId4" Type="http://schemas.openxmlformats.org/officeDocument/2006/relationships/tags" Target="../tags/tag84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tags" Target="../tags/tag87.xml"/><Relationship Id="rId7" Type="http://schemas.openxmlformats.org/officeDocument/2006/relationships/diagramData" Target="../diagrams/data5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notesSlide" Target="../notesSlides/notesSlide6.xml"/><Relationship Id="rId11" Type="http://schemas.microsoft.com/office/2007/relationships/diagramDrawing" Target="../diagrams/drawing5.xml"/><Relationship Id="rId5" Type="http://schemas.openxmlformats.org/officeDocument/2006/relationships/slideLayout" Target="../slideLayouts/slideLayout2.xml"/><Relationship Id="rId10" Type="http://schemas.openxmlformats.org/officeDocument/2006/relationships/diagramColors" Target="../diagrams/colors5.xml"/><Relationship Id="rId4" Type="http://schemas.openxmlformats.org/officeDocument/2006/relationships/tags" Target="../tags/tag88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tags" Target="../tags/tag91.xml"/><Relationship Id="rId7" Type="http://schemas.openxmlformats.org/officeDocument/2006/relationships/notesSlide" Target="../notesSlides/notesSlide7.xml"/><Relationship Id="rId12" Type="http://schemas.microsoft.com/office/2007/relationships/diagramDrawing" Target="../diagrams/drawing6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slideLayout" Target="../slideLayouts/slideLayout2.xml"/><Relationship Id="rId11" Type="http://schemas.openxmlformats.org/officeDocument/2006/relationships/diagramColors" Target="../diagrams/colors6.xml"/><Relationship Id="rId5" Type="http://schemas.openxmlformats.org/officeDocument/2006/relationships/tags" Target="../tags/tag93.xml"/><Relationship Id="rId10" Type="http://schemas.openxmlformats.org/officeDocument/2006/relationships/diagramQuickStyle" Target="../diagrams/quickStyle6.xml"/><Relationship Id="rId4" Type="http://schemas.openxmlformats.org/officeDocument/2006/relationships/tags" Target="../tags/tag92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9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00.xml"/><Relationship Id="rId2" Type="http://schemas.openxmlformats.org/officeDocument/2006/relationships/tags" Target="../tags/tag99.xml"/><Relationship Id="rId1" Type="http://schemas.openxmlformats.org/officeDocument/2006/relationships/tags" Target="../tags/tag98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762000" y="39401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Global Challenges &amp; Opportunities: Strategy for the 21</a:t>
            </a:r>
            <a:r>
              <a:rPr lang="en-US" b="1" baseline="30000" dirty="0" smtClean="0"/>
              <a:t>st</a:t>
            </a:r>
            <a:r>
              <a:rPr lang="en-US" b="1" dirty="0" smtClean="0"/>
              <a:t> Century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GB" sz="3100" dirty="0">
                <a:solidFill>
                  <a:srgbClr val="C00000"/>
                </a:solidFill>
              </a:rPr>
              <a:t>Search for an Alternative Paradigm to address the Multi-dimensional Global Crisis</a:t>
            </a:r>
            <a:endParaRPr lang="en-US" sz="31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March 7,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 dirty="0" smtClean="0"/>
              <a:t>WAAS Trieste Forum</a:t>
            </a:r>
            <a:endParaRPr lang="en-US" dirty="0"/>
          </a:p>
        </p:txBody>
      </p:sp>
      <p:pic>
        <p:nvPicPr>
          <p:cNvPr id="3" name="Picture 2" descr="Alexandria workshop head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8915400" cy="1938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26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Some Key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81000" y="1371600"/>
            <a:ext cx="8382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baseline="0" dirty="0" smtClean="0"/>
              <a:t>Rapid globalization in the absence of effective democratic institutions and</a:t>
            </a:r>
            <a:r>
              <a:rPr lang="en-US" dirty="0" smtClean="0"/>
              <a:t> legal framework </a:t>
            </a:r>
            <a:r>
              <a:rPr lang="en-US" baseline="0" dirty="0" smtClean="0"/>
              <a:t>for </a:t>
            </a:r>
            <a:br>
              <a:rPr lang="en-US" baseline="0" dirty="0" smtClean="0"/>
            </a:br>
            <a:r>
              <a:rPr lang="en-US" baseline="0" dirty="0" smtClean="0"/>
              <a:t>global governance</a:t>
            </a:r>
          </a:p>
          <a:p>
            <a:r>
              <a:rPr lang="en-US" dirty="0" smtClean="0"/>
              <a:t>Outdated </a:t>
            </a:r>
            <a:r>
              <a:rPr lang="en-US" baseline="0" dirty="0" smtClean="0"/>
              <a:t>economic theory &amp; measures</a:t>
            </a:r>
          </a:p>
          <a:p>
            <a:r>
              <a:rPr lang="en-US" baseline="0" dirty="0" smtClean="0"/>
              <a:t>Unregulated financial speculation diverting capital from the real economy &amp; employment </a:t>
            </a:r>
          </a:p>
          <a:p>
            <a:r>
              <a:rPr lang="en-US" baseline="0" dirty="0" smtClean="0"/>
              <a:t>Domination of</a:t>
            </a:r>
            <a:r>
              <a:rPr lang="en-US" dirty="0" smtClean="0"/>
              <a:t> national governments by </a:t>
            </a:r>
            <a:r>
              <a:rPr lang="en-US" baseline="0" dirty="0" smtClean="0"/>
              <a:t>money power</a:t>
            </a:r>
          </a:p>
          <a:p>
            <a:r>
              <a:rPr lang="en-US" baseline="0" dirty="0" smtClean="0"/>
              <a:t>Inadequate capacity and quality of global educational system</a:t>
            </a:r>
          </a:p>
          <a:p>
            <a:r>
              <a:rPr lang="en-US" baseline="0" dirty="0" smtClean="0"/>
              <a:t>Unregulated wasteful exploitation of natural resources</a:t>
            </a:r>
          </a:p>
          <a:p>
            <a:r>
              <a:rPr lang="en-US" dirty="0" smtClean="0"/>
              <a:t>Persistence of competitive national security paradigm</a:t>
            </a:r>
          </a:p>
          <a:p>
            <a:r>
              <a:rPr lang="en-US" dirty="0" smtClean="0"/>
              <a:t>Refusal of the P5 to honor commitments under NPT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10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066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Core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2400" y="838200"/>
            <a:ext cx="8991600" cy="5791200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Ideas have immense power to </a:t>
            </a:r>
            <a:r>
              <a:rPr lang="en-US" b="1" dirty="0"/>
              <a:t>change the </a:t>
            </a:r>
            <a:r>
              <a:rPr lang="en-US" b="1" dirty="0" smtClean="0"/>
              <a:t>world.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/>
              <a:t>Global challenges are interdependent and have common </a:t>
            </a:r>
            <a:r>
              <a:rPr lang="en-US" b="1" dirty="0" smtClean="0"/>
              <a:t>roots.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/>
              <a:t>Human Capital </a:t>
            </a:r>
            <a:r>
              <a:rPr lang="en-US" b="1" dirty="0" smtClean="0"/>
              <a:t>is </a:t>
            </a:r>
            <a:r>
              <a:rPr lang="en-US" b="1" dirty="0"/>
              <a:t>the most precious, unlimited </a:t>
            </a:r>
            <a:r>
              <a:rPr lang="en-US" b="1" dirty="0" smtClean="0"/>
              <a:t>resource.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/>
              <a:t>Human security, welfare and well-being </a:t>
            </a:r>
            <a:r>
              <a:rPr lang="en-US" b="1" dirty="0" smtClean="0"/>
              <a:t>are the primary goals </a:t>
            </a:r>
            <a:r>
              <a:rPr lang="en-US" b="1" dirty="0"/>
              <a:t>of economy  – not growth for growth </a:t>
            </a:r>
            <a:r>
              <a:rPr lang="en-US" b="1" dirty="0" smtClean="0"/>
              <a:t>sake.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Regulation is essential for freedom.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Employment </a:t>
            </a:r>
            <a:r>
              <a:rPr lang="en-US" b="1" dirty="0"/>
              <a:t>is the economic equivalent of the right to </a:t>
            </a:r>
            <a:r>
              <a:rPr lang="en-US" b="1" dirty="0" smtClean="0"/>
              <a:t>vote.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Economic </a:t>
            </a:r>
            <a:r>
              <a:rPr lang="en-US" b="1" dirty="0"/>
              <a:t>value should reflect human economic </a:t>
            </a:r>
            <a:r>
              <a:rPr lang="en-US" b="1" dirty="0" smtClean="0"/>
              <a:t>welfare.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Financial markets must serve the real economy.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Economic theory must recognize the centrality of knowledge-based systems delivery services over extended period of time.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Money</a:t>
            </a:r>
            <a:r>
              <a:rPr lang="en-US" b="1" dirty="0"/>
              <a:t>, markets and technology are human creations intended to serve, not </a:t>
            </a:r>
            <a:r>
              <a:rPr lang="en-US" b="1" dirty="0" smtClean="0"/>
              <a:t>dominate or enslave</a:t>
            </a:r>
            <a:r>
              <a:rPr lang="en-US" b="1" dirty="0"/>
              <a:t>, </a:t>
            </a:r>
            <a:r>
              <a:rPr lang="en-US" b="1" dirty="0" smtClean="0"/>
              <a:t>humanity.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/>
              <a:t>Economy and polity </a:t>
            </a:r>
            <a:r>
              <a:rPr lang="en-US" b="1" dirty="0" smtClean="0"/>
              <a:t>are subsets </a:t>
            </a:r>
            <a:r>
              <a:rPr lang="en-US" b="1" dirty="0"/>
              <a:t>of </a:t>
            </a:r>
            <a:r>
              <a:rPr lang="en-US" b="1" dirty="0" smtClean="0"/>
              <a:t>society – all economy is Political Economy.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/>
              <a:t>Money </a:t>
            </a:r>
            <a:r>
              <a:rPr lang="en-US" b="1" dirty="0" smtClean="0"/>
              <a:t>is </a:t>
            </a:r>
            <a:r>
              <a:rPr lang="en-US" b="1" dirty="0"/>
              <a:t>a social </a:t>
            </a:r>
            <a:r>
              <a:rPr lang="en-US" b="1" dirty="0" smtClean="0"/>
              <a:t>organization that capitalizes trust, not a material thing.  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Uncertainty is the source of unlimited social creative potential.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Solutions must reconcile Freedom &amp; equality</a:t>
            </a:r>
            <a:r>
              <a:rPr lang="en-US" b="1" dirty="0"/>
              <a:t>, the rights of the individual with the rights of </a:t>
            </a:r>
            <a:r>
              <a:rPr lang="en-US" b="1" dirty="0" smtClean="0"/>
              <a:t>collective.</a:t>
            </a:r>
            <a:endParaRPr lang="en-US" b="1" dirty="0"/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b="1" dirty="0" smtClean="0"/>
              <a:t>Sovereignty must take into account the </a:t>
            </a:r>
            <a:r>
              <a:rPr lang="en-US" b="1" dirty="0"/>
              <a:t>rights of the human </a:t>
            </a:r>
            <a:r>
              <a:rPr lang="en-US" b="1" dirty="0" smtClean="0"/>
              <a:t>collective.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11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69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Core Ideas -- 2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838200"/>
            <a:ext cx="8763000" cy="57912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/>
              <a:t>Nuclear weapons are a crime against </a:t>
            </a:r>
            <a:r>
              <a:rPr lang="en-US" b="1" dirty="0" smtClean="0"/>
              <a:t>humanity.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Democracy must evolve from </a:t>
            </a:r>
            <a:r>
              <a:rPr lang="en-US" b="1" dirty="0"/>
              <a:t>plutocracy to </a:t>
            </a:r>
            <a:r>
              <a:rPr lang="en-US" b="1" dirty="0" smtClean="0"/>
              <a:t>real democracy. 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International institutions must be democratized.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Society is an organization of unlimited power for accomplishment.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The </a:t>
            </a:r>
            <a:r>
              <a:rPr lang="en-US" b="1" dirty="0"/>
              <a:t>pioneering </a:t>
            </a:r>
            <a:r>
              <a:rPr lang="en-US" b="1" dirty="0" smtClean="0"/>
              <a:t>individuals are the catalysts for social change.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Development is the result of social, political, &amp; legal processes.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Education is the prime instrument of conscious social evolution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Revolution </a:t>
            </a:r>
            <a:r>
              <a:rPr lang="en-US" b="1" dirty="0"/>
              <a:t>of rising </a:t>
            </a:r>
            <a:r>
              <a:rPr lang="en-US" b="1" dirty="0" smtClean="0"/>
              <a:t>expectations is a driving force for social change.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Law </a:t>
            </a:r>
            <a:r>
              <a:rPr lang="en-US" b="1" dirty="0"/>
              <a:t>and policy are codifications of the public </a:t>
            </a:r>
            <a:r>
              <a:rPr lang="en-US" b="1" dirty="0" smtClean="0"/>
              <a:t>conscience. 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The origin of law is micro-level changes in human attitudes &amp; actions.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Global security must move from competitive </a:t>
            </a:r>
            <a:r>
              <a:rPr lang="en-US" b="1" dirty="0"/>
              <a:t>to cooperative </a:t>
            </a:r>
            <a:r>
              <a:rPr lang="en-US" b="1" dirty="0" smtClean="0"/>
              <a:t>paradigm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/>
              <a:t>Problems are </a:t>
            </a:r>
            <a:r>
              <a:rPr lang="en-US" b="1" dirty="0" smtClean="0"/>
              <a:t>opportunities.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Economic value must reflect the real value of natural resources.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War can and must be abolished.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We must recognize the limits of Rationality both in principle and practice.</a:t>
            </a:r>
            <a:endParaRPr lang="en-US" b="1" dirty="0"/>
          </a:p>
          <a:p>
            <a:pPr marL="514350" indent="-514350">
              <a:spcBef>
                <a:spcPts val="600"/>
              </a:spcBef>
              <a:buFont typeface="+mj-lt"/>
              <a:buAutoNum type="arabicPeriod" startAt="16"/>
            </a:pPr>
            <a:r>
              <a:rPr lang="en-US" b="1" dirty="0" smtClean="0"/>
              <a:t>An umbrella  </a:t>
            </a:r>
            <a:r>
              <a:rPr lang="en-US" b="1" dirty="0"/>
              <a:t>group of committed </a:t>
            </a:r>
            <a:r>
              <a:rPr lang="en-US" b="1" dirty="0" smtClean="0"/>
              <a:t>organizations can change the world.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02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Core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Recognition of employment as a fundamental human 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Taxation to reduce inequalities &amp; redirect resources from speculation</a:t>
            </a:r>
            <a:r>
              <a:rPr lang="en-US" sz="2400" b="1" baseline="0" dirty="0" smtClean="0"/>
              <a:t> to real economy and employment generation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Global referendum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Appropriate</a:t>
            </a:r>
            <a:r>
              <a:rPr lang="en-US" sz="2400" b="1" dirty="0" smtClean="0"/>
              <a:t> valuation, p</a:t>
            </a:r>
            <a:r>
              <a:rPr lang="en-US" sz="2400" b="1" baseline="0" dirty="0" smtClean="0"/>
              <a:t>ricing &amp; taxation of natural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Global on-line</a:t>
            </a:r>
            <a:r>
              <a:rPr lang="en-US" sz="2400" b="1" dirty="0" smtClean="0"/>
              <a:t> educational and vocational training system</a:t>
            </a:r>
            <a:endParaRPr lang="en-US" sz="2400" b="1" baseline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Human welfare-based economic measures to replace GDP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Establish human sovereignty</a:t>
            </a:r>
            <a:r>
              <a:rPr lang="en-US" sz="2400" b="1" dirty="0" smtClean="0"/>
              <a:t> as principle of international law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ICJ to declare total ban on </a:t>
            </a:r>
            <a:r>
              <a:rPr lang="en-US" sz="2400" b="1" dirty="0" smtClean="0"/>
              <a:t>nuclear weapons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baseline="0" dirty="0" smtClean="0"/>
              <a:t>Democratization of the UN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Widest possible extension of insurance coverage </a:t>
            </a:r>
            <a:endParaRPr lang="en-US" sz="2400" b="1" baseline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Issuance of world currency &amp; complementary currencies</a:t>
            </a:r>
            <a:endParaRPr lang="en-US" sz="2400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13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41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Potential Partner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Club of Rome – NET and Ecology</a:t>
            </a:r>
          </a:p>
          <a:p>
            <a:r>
              <a:rPr lang="en-US" dirty="0" smtClean="0"/>
              <a:t>UNESCO – Human Capital</a:t>
            </a:r>
          </a:p>
          <a:p>
            <a:r>
              <a:rPr lang="en-US" dirty="0" smtClean="0"/>
              <a:t>ELN </a:t>
            </a:r>
            <a:r>
              <a:rPr lang="en-US" dirty="0"/>
              <a:t>&amp; Pugwash – Peace &amp; Security</a:t>
            </a:r>
          </a:p>
          <a:p>
            <a:r>
              <a:rPr lang="en-US" dirty="0"/>
              <a:t>ILO – Employment</a:t>
            </a:r>
          </a:p>
          <a:p>
            <a:r>
              <a:rPr lang="en-US" dirty="0"/>
              <a:t>EU – NET and Employment</a:t>
            </a:r>
          </a:p>
          <a:p>
            <a:r>
              <a:rPr lang="en-US" dirty="0"/>
              <a:t>World Futures Council – comprehensive </a:t>
            </a:r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14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01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Implementation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04800" y="1143000"/>
            <a:ext cx="86868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Define the crises and the opportunities.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Formulate the core ideas and values on which the new paradigm should be based.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Identify the key strategies for effecting change.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Establish an umbrella group of like-minded partnering organizations.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Develop an implementation plan.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Disseminate master plan demonstrating that a comprehensive approach can resolve all existing problems.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Launch a global program of public education on the issues and solutions.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Conduct a global referendum to build political support.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15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05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Initial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Form core umbrella group of like-minded organizations</a:t>
            </a:r>
          </a:p>
          <a:p>
            <a:r>
              <a:rPr lang="en-US" sz="2400" dirty="0" smtClean="0"/>
              <a:t>Prepare</a:t>
            </a:r>
            <a:r>
              <a:rPr lang="en-US" sz="2400" baseline="0" dirty="0" smtClean="0"/>
              <a:t> &amp; disseminate</a:t>
            </a:r>
            <a:r>
              <a:rPr lang="en-US" sz="2400" dirty="0" smtClean="0"/>
              <a:t> </a:t>
            </a:r>
            <a:r>
              <a:rPr lang="en-US" sz="2400" baseline="0" dirty="0" smtClean="0"/>
              <a:t>master plan demonstrating that a comprehensive approach can resolve all existing</a:t>
            </a:r>
            <a:r>
              <a:rPr lang="en-US" sz="2400" dirty="0" smtClean="0"/>
              <a:t> problems</a:t>
            </a:r>
          </a:p>
          <a:p>
            <a:r>
              <a:rPr lang="en-US" sz="2400" dirty="0" smtClean="0"/>
              <a:t>Launch a global program of public education on the issues and solutions</a:t>
            </a:r>
          </a:p>
          <a:p>
            <a:r>
              <a:rPr lang="en-US" sz="2400" dirty="0" smtClean="0"/>
              <a:t>Organize a global referendum on core strategies</a:t>
            </a:r>
          </a:p>
          <a:p>
            <a:r>
              <a:rPr lang="en-US" sz="2400" dirty="0" smtClean="0"/>
              <a:t>Review of 1996 ICJ opinion on nuclear weapons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16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460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lvl="1" algn="ctr"/>
            <a:r>
              <a:rPr lang="en-US" sz="3600" dirty="0"/>
              <a:t>Characteristics of Reliable Knowing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4764659"/>
              </p:ext>
            </p:extLst>
          </p:nvPr>
        </p:nvGraphicFramePr>
        <p:xfrm>
          <a:off x="1004888" y="1128712"/>
          <a:ext cx="7072312" cy="557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53137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sz="3600" dirty="0" smtClean="0"/>
              <a:t>Human-centered Knowledge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44683807"/>
              </p:ext>
            </p:extLst>
          </p:nvPr>
        </p:nvGraphicFramePr>
        <p:xfrm>
          <a:off x="658495" y="990600"/>
          <a:ext cx="7571105" cy="5540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9790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Comprehensive Perspective &amp;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1819933"/>
              </p:ext>
            </p:extLst>
          </p:nvPr>
        </p:nvGraphicFramePr>
        <p:xfrm>
          <a:off x="533401" y="1143000"/>
          <a:ext cx="7772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3772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Whole World Perspective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91583297"/>
              </p:ext>
            </p:extLst>
          </p:nvPr>
        </p:nvGraphicFramePr>
        <p:xfrm>
          <a:off x="1066800" y="1295400"/>
          <a:ext cx="7086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2293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304800"/>
            <a:ext cx="8229600" cy="960438"/>
          </a:xfrm>
        </p:spPr>
        <p:txBody>
          <a:bodyPr/>
          <a:lstStyle/>
          <a:p>
            <a:r>
              <a:rPr lang="en-US" dirty="0" smtClean="0"/>
              <a:t>Program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95302615"/>
              </p:ext>
            </p:extLst>
          </p:nvPr>
        </p:nvGraphicFramePr>
        <p:xfrm>
          <a:off x="457200" y="1417637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07138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1295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Human Security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6573060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TextBox 2"/>
          <p:cNvSpPr txBox="1"/>
          <p:nvPr>
            <p:custDataLst>
              <p:tags r:id="rId4"/>
            </p:custDataLst>
          </p:nvPr>
        </p:nvSpPr>
        <p:spPr>
          <a:xfrm>
            <a:off x="152400" y="7620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WAAS </a:t>
            </a:r>
            <a:br>
              <a:rPr lang="en-US" b="1" dirty="0" smtClean="0"/>
            </a:br>
            <a:r>
              <a:rPr lang="en-US" b="1" dirty="0" smtClean="0"/>
              <a:t>Program Themes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90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1371600"/>
            <a:ext cx="8686800" cy="4724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major global challenges &amp; opportunities?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central factors contributing to them?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core ideas &amp; values on which the new paradigm should be based?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What are the key strategies for effecting change?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/>
              <a:t>What </a:t>
            </a:r>
            <a:r>
              <a:rPr lang="en-US" sz="2800" dirty="0" smtClean="0"/>
              <a:t>steps need to be taken to move from conception to implementation?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19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Global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baseline="0" dirty="0" smtClean="0"/>
              <a:t>Financial instability </a:t>
            </a:r>
          </a:p>
          <a:p>
            <a:r>
              <a:rPr lang="en-US" dirty="0" smtClean="0"/>
              <a:t>Rising levels</a:t>
            </a:r>
            <a:r>
              <a:rPr lang="en-US" baseline="0" dirty="0" smtClean="0"/>
              <a:t> of unemployment</a:t>
            </a:r>
          </a:p>
          <a:p>
            <a:r>
              <a:rPr lang="en-US" baseline="0" dirty="0" smtClean="0"/>
              <a:t>Persistent poverty </a:t>
            </a:r>
          </a:p>
          <a:p>
            <a:r>
              <a:rPr lang="en-US" baseline="0" dirty="0" smtClean="0"/>
              <a:t>Ecological imbalances</a:t>
            </a:r>
          </a:p>
          <a:p>
            <a:r>
              <a:rPr lang="en-US" baseline="0" dirty="0" smtClean="0"/>
              <a:t>Widening Inequality</a:t>
            </a:r>
          </a:p>
          <a:p>
            <a:r>
              <a:rPr lang="en-US" baseline="0" dirty="0" smtClean="0"/>
              <a:t>Nuclear proliferation</a:t>
            </a:r>
          </a:p>
          <a:p>
            <a:r>
              <a:rPr lang="en-US" baseline="0" dirty="0" smtClean="0"/>
              <a:t>Social tensions, unrest &amp; terrorism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A3761EA-4231-475E-ADBA-91E668D5C9DD}" type="slidenum">
              <a:rPr lang="en-US" smtClean="0"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572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GTFVD1WeeHZAqIlCpma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ppfshsQS7kjQfs6KXfwm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qPLI6gXtGRI24TpJ0CXM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ucwuTMBaJkJ4G5Gsme8ym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ACCsnPOlLMveMnOiZxQH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9yX7niibb4GVDeeduliX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YnOJgEoOebdDnWVEeSq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Z093e80Ec4j1aAzjE1ENm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I4lFArthB6aBBiMA0nHUJ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HZRihQ7qwoqZnFF2vna2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UCcmmkAQMlb8vr3nQJN5D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CKAcDYZ8pcOnNnEVVvwA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KHW81K2pWn2hwdVfli4ib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4sBJq6ooivF6Tx7HfmR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fRSdCFFEmWt7ZsL9GCRDV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8EGIUNiy32zvJjqljtL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GocaLOTI67gxJyWXLQ3o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4bLvvpxt01KVZS3Q1mTdO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pX1Qggxaa8seYhwK1tEk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seczRpmIUMttBYf8VyDa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4vAEq1PzJ58XIPgoRbsf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vpfsi7k2eCGopYVBYRPu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ZLnigB6V19Zu674hKVH5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bd9mpYukQyzFIjjfHNsa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ns1xiF9LZtHL5JdlapJEI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sBHb67gLa9fnUhJiqLf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D0zJH1U3ecYhF34HHSExf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2QFZe6csTp5AmYmTntR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psz3rIZpLw9ERs9O24mGJ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Y1pVX6XniorCn5VNoc38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mXxeDolvBXAofg5gWelGZ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Nl2k4oLhmy1rjyVAu3EJI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Pli4q6iSsLCFgFQ2IutO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VAIOHWIBqNgJcYLkka3F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zJfbvCXs4eoILVRoDqs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XydV12muIb0VEq7etSmo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kgZyonja1IU4QMGYzAU5z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HPgrhpXzFNdChdmDE3k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QNEqgThrjUN4iI7W2L3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C9pKcXg2fPJBZtMQ93id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PdUEvI1zDkRzav1vHkb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owtRgoajLWFfTP8MiGF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lGJE9bC0Q0MjkbQyrx0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KpihPEmX1cEQReURyPXC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QMRbPF9SEgYMXWklSmXD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FtkBDAYaJzUUCq5ZYd5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4UiAvGtZZBRdcHv3viF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21IVMmZqNBDZppj34iH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3peouVHMIRqQRgSAT7Zz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fzci6JremouDKYjGoS3I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yyx3buozK0uNP15nbgy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d7hyTveWQNmNDJyGgKYO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yJBy3YILGvHmRu8sMKx4U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gbtEiuRssyjBkpLCATlO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Gq1nmOvZOmDdBR65ecJ5o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t2o9VE94tVszKrgWGm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oJxFxlGBILlCxlXFzlEi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h9ilDXg3IVGDODFBg6No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Gd8UUY0M7ZTv6AfjUnqx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FYJIi4jeRTi5s4dJ3h3VO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Kjx5lWcpXkcQy9acGWtS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c17a6ak8u41XeqbdIm1r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TCw4yQB6sVyL6vXbQ14OP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UaOwtC4tb7fQNRidqsy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OAUK1te6QH2d7vE2CuxnC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ptjFfxv0m78LNV9OP8Sl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ISoswOpAhrvJbrqldHAQk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5mHISOFpvg0xKrhM0HAM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4KHntUbKexNN2KOVBVR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DGZ4rGTfy5o5DYaqbvkv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0XDf1bLZQYK1l61oosuQZ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HpW7QKaJmCJWDIlPpv8fH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4hR91M2QEM2gdiUl0O6B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hpti2z2ZIJgAMRPYB9Xj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YS2k0kvW78ECFHnere8C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9Bs7wv98qBvuNSnQYdZQ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LFrr4moF9imcfSQV2wPzj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5h3WBKbJjV87PMF4qMJL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7ADv03bs1mJ5Aan8LEupY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4724fX62QxeS9tj5K7yQT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oKcvHi15h1eGvvsWOdmY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RI0UPFUmR7yiJiRJgN1L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tXNDNjktVfcTuuMtlaU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8dL944XzWKUE4xX1162wD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2xpnetkGAm2wlK1tJfnU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eBEkBtx7CmSCWiMbtiyx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iepXPrj4RDsvaeKGPtfg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BxbdZymN9JExfbXgESmvu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4QzNJ2pUFHkKCSLCrLI4u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CZzJyOmUF3ctlDcOkoe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CyLPn71u9RN1grA7hfAU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jjtDS5LUlZaj8rHeFJYxC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dW7DyHzBHrSEettbfqRIv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iNttFdIMV3uMeAcMk3R6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0Zhwk0kQT5RgPQ5eToZ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J8Efz575ewXBtLb8XyWN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d79UYYdprprEqGFI1o0v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AJGeB3EwEDfskNtb9THs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VXLlG59t7x0pgBhJWGj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BOu2B3KuhcSqkKgPHXqu9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5Ut2BcvWzFtGOCa8xVm3D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VkodzR9KMLVXk9gj52pYP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7YVQ0TeISKhsT9EnuTlwp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mq7zoRo5bizdqhIQgv3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4EYOV8h2YRHi3JMwuUAi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FRg7EIxvDjWZtzqTkQ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ajWe5L340lfjHzQsK9Qz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J3K5sfLP3use0qdrzy8oX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DdWIiWWFcowyGWaqCMsyi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h8MWzXP00raNOQO4MgmEw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K9RQ2S6HD4yaGIhnt68k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8SUhjw47YG2tNQrT4zuK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0wgs9filqXrTmJY8AMayX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Zwzrl1rrtkkMwbSmbs2Y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Dftw1c4LE6k8mEOahLLy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zr7tLtNjcvp2CcFIh9mc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M1ABuMCTMb2K2F2oyrAYk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ufTYrIEdEpBwNqZwtYzZH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cvDlvNzw83tju4pOwJsA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Ik1BvyuCbwONpwRgGaqp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nhAxCkIHLesScShsa7khy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ddSDRHaTNTvvk2r4SeMUp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mVdEzNw367Kx4mFZs0wRr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t4hTTTbbuIbs1kxnzJNgF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nGxe15e5vEqVRXqd7mnJN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KNY4pTLLnxRNyw6lMqP0B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68uIyfT9uHLZVKgWGkkJ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dbVo2ndwfvzAHo6fpnV8d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VWvwd5kpvQXqRB21M2jO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2242</TotalTime>
  <Words>906</Words>
  <Application>Microsoft Office PowerPoint</Application>
  <PresentationFormat>On-screen Show (4:3)</PresentationFormat>
  <Paragraphs>198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Global Challenges &amp; Opportunities: Strategy for the 21st Century  Search for an Alternative Paradigm to address the Multi-dimensional Global Crisis</vt:lpstr>
      <vt:lpstr>Characteristics of Reliable Knowing</vt:lpstr>
      <vt:lpstr>Human-centered Knowledge</vt:lpstr>
      <vt:lpstr>Comprehensive Perspective &amp; Solutions</vt:lpstr>
      <vt:lpstr>Whole World Perspective</vt:lpstr>
      <vt:lpstr>Program Framework</vt:lpstr>
      <vt:lpstr>Human Security</vt:lpstr>
      <vt:lpstr>Key Questions</vt:lpstr>
      <vt:lpstr>Global Challenges</vt:lpstr>
      <vt:lpstr>Some Key Causes</vt:lpstr>
      <vt:lpstr>Core Ideas</vt:lpstr>
      <vt:lpstr>Core Ideas -- 2</vt:lpstr>
      <vt:lpstr>Core Strategies</vt:lpstr>
      <vt:lpstr>Potential Partner Organizations</vt:lpstr>
      <vt:lpstr>Implementation Process</vt:lpstr>
      <vt:lpstr>Initial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Jacobs</dc:creator>
  <cp:lastModifiedBy>Garry Jacobs</cp:lastModifiedBy>
  <cp:revision>107</cp:revision>
  <cp:lastPrinted>2013-02-27T08:33:56Z</cp:lastPrinted>
  <dcterms:created xsi:type="dcterms:W3CDTF">2012-12-19T06:35:09Z</dcterms:created>
  <dcterms:modified xsi:type="dcterms:W3CDTF">2013-06-04T15:51:39Z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DocumentId">
    <vt:lpwstr>1R95vP71GFleUvx3JRsrfeasaHAENqnDZl31BZPrxy6Y</vt:lpwstr>
  </property>
  <property fmtid="{D5CDD505-2E9C-101B-9397-08002B2CF9AE}" pid="3" name="Google.Documents.RevisionId">
    <vt:lpwstr>17191662317231545442</vt:lpwstr>
  </property>
  <property fmtid="{D5CDD505-2E9C-101B-9397-08002B2CF9AE}" pid="4" name="Google.Documents.PluginVersion">
    <vt:lpwstr>2.0.2662.553</vt:lpwstr>
  </property>
  <property fmtid="{D5CDD505-2E9C-101B-9397-08002B2CF9AE}" pid="5" name="Google.Documents.MergeIncapabilityFlags">
    <vt:i4>0</vt:i4>
  </property>
  <property fmtid="{D5CDD505-2E9C-101B-9397-08002B2CF9AE}" pid="6" name="Google.Documents.Tracking">
    <vt:lpwstr>false</vt:lpwstr>
  </property>
</Properties>
</file>